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sldIdLst>
    <p:sldId id="256" r:id="rId3"/>
    <p:sldId id="264" r:id="rId4"/>
    <p:sldId id="385" r:id="rId5"/>
    <p:sldId id="258" r:id="rId6"/>
    <p:sldId id="259" r:id="rId7"/>
    <p:sldId id="260" r:id="rId8"/>
    <p:sldId id="261" r:id="rId9"/>
    <p:sldId id="262" r:id="rId10"/>
    <p:sldId id="380" r:id="rId11"/>
    <p:sldId id="381" r:id="rId12"/>
    <p:sldId id="267" r:id="rId13"/>
    <p:sldId id="383" r:id="rId14"/>
    <p:sldId id="329" r:id="rId15"/>
    <p:sldId id="337" r:id="rId16"/>
    <p:sldId id="382" r:id="rId17"/>
    <p:sldId id="269" r:id="rId18"/>
    <p:sldId id="270" r:id="rId19"/>
    <p:sldId id="271" r:id="rId20"/>
    <p:sldId id="257" r:id="rId21"/>
    <p:sldId id="272" r:id="rId22"/>
    <p:sldId id="386" r:id="rId23"/>
    <p:sldId id="387" r:id="rId24"/>
    <p:sldId id="265" r:id="rId25"/>
    <p:sldId id="391" r:id="rId26"/>
    <p:sldId id="384" r:id="rId27"/>
    <p:sldId id="388" r:id="rId28"/>
    <p:sldId id="390" r:id="rId29"/>
    <p:sldId id="38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8"/>
    <p:restoredTop sz="94609"/>
  </p:normalViewPr>
  <p:slideViewPr>
    <p:cSldViewPr snapToGrid="0" snapToObjects="1">
      <p:cViewPr varScale="1">
        <p:scale>
          <a:sx n="115" d="100"/>
          <a:sy n="115" d="100"/>
        </p:scale>
        <p:origin x="24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02AE9-9F8D-4209-9340-2823E71C33F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BBCD719-988D-4163-AA73-6B287CADFFF7}">
      <dgm:prSet/>
      <dgm:spPr/>
      <dgm:t>
        <a:bodyPr/>
        <a:lstStyle/>
        <a:p>
          <a:r>
            <a:rPr lang="nl-NL"/>
            <a:t>Nudging</a:t>
          </a:r>
          <a:endParaRPr lang="en-US"/>
        </a:p>
      </dgm:t>
    </dgm:pt>
    <dgm:pt modelId="{6EA26FC4-B030-44A6-9D06-DC0DE4DD043C}" type="parTrans" cxnId="{06F14BFF-10B3-4D8F-92FA-D2B27FC049E0}">
      <dgm:prSet/>
      <dgm:spPr/>
      <dgm:t>
        <a:bodyPr/>
        <a:lstStyle/>
        <a:p>
          <a:endParaRPr lang="en-US"/>
        </a:p>
      </dgm:t>
    </dgm:pt>
    <dgm:pt modelId="{9485764C-F035-43A1-8EA9-3DFCE47A3908}" type="sibTrans" cxnId="{06F14BFF-10B3-4D8F-92FA-D2B27FC049E0}">
      <dgm:prSet/>
      <dgm:spPr/>
      <dgm:t>
        <a:bodyPr/>
        <a:lstStyle/>
        <a:p>
          <a:endParaRPr lang="en-US"/>
        </a:p>
      </dgm:t>
    </dgm:pt>
    <dgm:pt modelId="{671BF986-C941-408E-9217-6CDFC82A1BB4}">
      <dgm:prSet/>
      <dgm:spPr/>
      <dgm:t>
        <a:bodyPr/>
        <a:lstStyle/>
        <a:p>
          <a:r>
            <a:rPr lang="nl-NL"/>
            <a:t>GVO model</a:t>
          </a:r>
          <a:endParaRPr lang="en-US"/>
        </a:p>
      </dgm:t>
    </dgm:pt>
    <dgm:pt modelId="{1BA06374-6554-4D52-8B83-80B103AE8184}" type="parTrans" cxnId="{5C8A1E9B-5742-4C39-8D2F-4E9770A303B3}">
      <dgm:prSet/>
      <dgm:spPr/>
      <dgm:t>
        <a:bodyPr/>
        <a:lstStyle/>
        <a:p>
          <a:endParaRPr lang="en-US"/>
        </a:p>
      </dgm:t>
    </dgm:pt>
    <dgm:pt modelId="{8D289272-21CA-44B3-8B37-521748DE3598}" type="sibTrans" cxnId="{5C8A1E9B-5742-4C39-8D2F-4E9770A303B3}">
      <dgm:prSet/>
      <dgm:spPr/>
      <dgm:t>
        <a:bodyPr/>
        <a:lstStyle/>
        <a:p>
          <a:endParaRPr lang="en-US"/>
        </a:p>
      </dgm:t>
    </dgm:pt>
    <dgm:pt modelId="{57C3920C-D3F3-4095-8FDC-7B0B8DA87702}">
      <dgm:prSet/>
      <dgm:spPr/>
      <dgm:t>
        <a:bodyPr/>
        <a:lstStyle/>
        <a:p>
          <a:r>
            <a:rPr lang="nl-NL"/>
            <a:t>-	Intentionele gvo</a:t>
          </a:r>
          <a:endParaRPr lang="en-US"/>
        </a:p>
      </dgm:t>
    </dgm:pt>
    <dgm:pt modelId="{D1392BE1-A376-4550-A4E4-E30E80CDCE41}" type="parTrans" cxnId="{D2531469-CEC4-4662-B60B-4BBC417E3403}">
      <dgm:prSet/>
      <dgm:spPr/>
      <dgm:t>
        <a:bodyPr/>
        <a:lstStyle/>
        <a:p>
          <a:endParaRPr lang="en-US"/>
        </a:p>
      </dgm:t>
    </dgm:pt>
    <dgm:pt modelId="{0EF32722-BA8B-4EF4-90C1-2BF314C6160C}" type="sibTrans" cxnId="{D2531469-CEC4-4662-B60B-4BBC417E3403}">
      <dgm:prSet/>
      <dgm:spPr/>
      <dgm:t>
        <a:bodyPr/>
        <a:lstStyle/>
        <a:p>
          <a:endParaRPr lang="en-US"/>
        </a:p>
      </dgm:t>
    </dgm:pt>
    <dgm:pt modelId="{23007068-DB74-43F5-8127-EBFD3ECDB564}">
      <dgm:prSet/>
      <dgm:spPr/>
      <dgm:t>
        <a:bodyPr/>
        <a:lstStyle/>
        <a:p>
          <a:r>
            <a:rPr lang="nl-NL"/>
            <a:t>-	Faciliterende gvo </a:t>
          </a:r>
          <a:endParaRPr lang="en-US"/>
        </a:p>
      </dgm:t>
    </dgm:pt>
    <dgm:pt modelId="{150546A1-D065-4BE4-9FD0-E1431819CB31}" type="parTrans" cxnId="{66D83D8C-AB12-4578-8828-B97F6A9779C3}">
      <dgm:prSet/>
      <dgm:spPr/>
      <dgm:t>
        <a:bodyPr/>
        <a:lstStyle/>
        <a:p>
          <a:endParaRPr lang="en-US"/>
        </a:p>
      </dgm:t>
    </dgm:pt>
    <dgm:pt modelId="{9BBD2B54-B88D-4400-9922-993354AB3465}" type="sibTrans" cxnId="{66D83D8C-AB12-4578-8828-B97F6A9779C3}">
      <dgm:prSet/>
      <dgm:spPr/>
      <dgm:t>
        <a:bodyPr/>
        <a:lstStyle/>
        <a:p>
          <a:endParaRPr lang="en-US"/>
        </a:p>
      </dgm:t>
    </dgm:pt>
    <dgm:pt modelId="{4E48C774-F118-4D18-8639-DC87DF0F4A66}">
      <dgm:prSet/>
      <dgm:spPr/>
      <dgm:t>
        <a:bodyPr/>
        <a:lstStyle/>
        <a:p>
          <a:r>
            <a:rPr lang="nl-NL"/>
            <a:t>GVO cyclus </a:t>
          </a:r>
          <a:endParaRPr lang="en-US"/>
        </a:p>
      </dgm:t>
    </dgm:pt>
    <dgm:pt modelId="{42F4E9AA-9277-40A9-BDA2-11517E66D262}" type="parTrans" cxnId="{6B5461B0-F57C-4BA9-8CD5-7F019EB67803}">
      <dgm:prSet/>
      <dgm:spPr/>
      <dgm:t>
        <a:bodyPr/>
        <a:lstStyle/>
        <a:p>
          <a:endParaRPr lang="en-US"/>
        </a:p>
      </dgm:t>
    </dgm:pt>
    <dgm:pt modelId="{3D846FBC-F4D0-4414-BD87-DE0A13DCD94E}" type="sibTrans" cxnId="{6B5461B0-F57C-4BA9-8CD5-7F019EB67803}">
      <dgm:prSet/>
      <dgm:spPr/>
      <dgm:t>
        <a:bodyPr/>
        <a:lstStyle/>
        <a:p>
          <a:endParaRPr lang="en-US"/>
        </a:p>
      </dgm:t>
    </dgm:pt>
    <dgm:pt modelId="{CD31144A-BE8D-47EA-A92B-FCF80DF980A0}">
      <dgm:prSet/>
      <dgm:spPr/>
      <dgm:t>
        <a:bodyPr/>
        <a:lstStyle/>
        <a:p>
          <a:r>
            <a:rPr lang="nl-NL"/>
            <a:t>ASE model</a:t>
          </a:r>
          <a:endParaRPr lang="en-US"/>
        </a:p>
      </dgm:t>
    </dgm:pt>
    <dgm:pt modelId="{6C26A53B-521A-4170-91BD-E9F081D8EB1B}" type="parTrans" cxnId="{6EB4B4E9-2281-437A-B251-A31315A43CD0}">
      <dgm:prSet/>
      <dgm:spPr/>
      <dgm:t>
        <a:bodyPr/>
        <a:lstStyle/>
        <a:p>
          <a:endParaRPr lang="en-US"/>
        </a:p>
      </dgm:t>
    </dgm:pt>
    <dgm:pt modelId="{167ECF3F-A17E-4C6B-A8DE-902DE0E71E08}" type="sibTrans" cxnId="{6EB4B4E9-2281-437A-B251-A31315A43CD0}">
      <dgm:prSet/>
      <dgm:spPr/>
      <dgm:t>
        <a:bodyPr/>
        <a:lstStyle/>
        <a:p>
          <a:endParaRPr lang="en-US"/>
        </a:p>
      </dgm:t>
    </dgm:pt>
    <dgm:pt modelId="{B0284A31-70C4-45A2-BDB4-2B9780FCF77A}">
      <dgm:prSet/>
      <dgm:spPr/>
      <dgm:t>
        <a:bodyPr/>
        <a:lstStyle/>
        <a:p>
          <a:r>
            <a:rPr lang="nl-NL"/>
            <a:t>Model van Lalonde</a:t>
          </a:r>
          <a:endParaRPr lang="en-US"/>
        </a:p>
      </dgm:t>
    </dgm:pt>
    <dgm:pt modelId="{558EC485-C889-4E12-80CF-EFBCCE4844AE}" type="parTrans" cxnId="{7530600A-49C4-406C-BD4B-EEB56D545218}">
      <dgm:prSet/>
      <dgm:spPr/>
      <dgm:t>
        <a:bodyPr/>
        <a:lstStyle/>
        <a:p>
          <a:endParaRPr lang="en-US"/>
        </a:p>
      </dgm:t>
    </dgm:pt>
    <dgm:pt modelId="{688725ED-454C-41B3-B67B-2E35AFE913CF}" type="sibTrans" cxnId="{7530600A-49C4-406C-BD4B-EEB56D545218}">
      <dgm:prSet/>
      <dgm:spPr/>
      <dgm:t>
        <a:bodyPr/>
        <a:lstStyle/>
        <a:p>
          <a:endParaRPr lang="en-US"/>
        </a:p>
      </dgm:t>
    </dgm:pt>
    <dgm:pt modelId="{82D5C0E0-AAB0-43B0-BDC1-5CABD97F3301}">
      <dgm:prSet/>
      <dgm:spPr/>
      <dgm:t>
        <a:bodyPr/>
        <a:lstStyle/>
        <a:p>
          <a:r>
            <a:rPr lang="nl-NL"/>
            <a:t>ANGELO-raamwerk</a:t>
          </a:r>
          <a:endParaRPr lang="en-US"/>
        </a:p>
      </dgm:t>
    </dgm:pt>
    <dgm:pt modelId="{BA2515B6-505A-4A04-85A9-8624AF09ACDB}" type="parTrans" cxnId="{6D6C37B8-A37E-46BD-A488-DC9F11BCC806}">
      <dgm:prSet/>
      <dgm:spPr/>
      <dgm:t>
        <a:bodyPr/>
        <a:lstStyle/>
        <a:p>
          <a:endParaRPr lang="en-US"/>
        </a:p>
      </dgm:t>
    </dgm:pt>
    <dgm:pt modelId="{CB8E4490-5072-4450-9594-CCD94F7E9C65}" type="sibTrans" cxnId="{6D6C37B8-A37E-46BD-A488-DC9F11BCC806}">
      <dgm:prSet/>
      <dgm:spPr/>
      <dgm:t>
        <a:bodyPr/>
        <a:lstStyle/>
        <a:p>
          <a:endParaRPr lang="en-US"/>
        </a:p>
      </dgm:t>
    </dgm:pt>
    <dgm:pt modelId="{E6DEB66F-B0D5-4A52-841E-1B924C1FFAD5}">
      <dgm:prSet/>
      <dgm:spPr/>
      <dgm:t>
        <a:bodyPr/>
        <a:lstStyle/>
        <a:p>
          <a:r>
            <a:rPr lang="nl-NL"/>
            <a:t>Wet Publieke Gezondheid</a:t>
          </a:r>
          <a:endParaRPr lang="en-US"/>
        </a:p>
      </dgm:t>
    </dgm:pt>
    <dgm:pt modelId="{20E04E6C-92A0-4B85-928C-D521CC84A1D9}" type="parTrans" cxnId="{4FD58559-F6F9-4B12-A2C4-65FD89A1216F}">
      <dgm:prSet/>
      <dgm:spPr/>
      <dgm:t>
        <a:bodyPr/>
        <a:lstStyle/>
        <a:p>
          <a:endParaRPr lang="en-US"/>
        </a:p>
      </dgm:t>
    </dgm:pt>
    <dgm:pt modelId="{2C62EFA7-5441-4193-8A5D-09C2E8631BE0}" type="sibTrans" cxnId="{4FD58559-F6F9-4B12-A2C4-65FD89A1216F}">
      <dgm:prSet/>
      <dgm:spPr/>
      <dgm:t>
        <a:bodyPr/>
        <a:lstStyle/>
        <a:p>
          <a:endParaRPr lang="en-US"/>
        </a:p>
      </dgm:t>
    </dgm:pt>
    <dgm:pt modelId="{3D374A85-41BA-4AE6-9916-67ADB17F2A8B}">
      <dgm:prSet/>
      <dgm:spPr/>
      <dgm:t>
        <a:bodyPr/>
        <a:lstStyle/>
        <a:p>
          <a:r>
            <a:rPr lang="nl-NL"/>
            <a:t>Interventies</a:t>
          </a:r>
          <a:endParaRPr lang="en-US"/>
        </a:p>
      </dgm:t>
    </dgm:pt>
    <dgm:pt modelId="{616918C4-0A1C-4B4B-BC28-7AD903A54F9C}" type="parTrans" cxnId="{18218DBC-8409-46E6-9C0B-D79DA94EE042}">
      <dgm:prSet/>
      <dgm:spPr/>
      <dgm:t>
        <a:bodyPr/>
        <a:lstStyle/>
        <a:p>
          <a:endParaRPr lang="en-US"/>
        </a:p>
      </dgm:t>
    </dgm:pt>
    <dgm:pt modelId="{684AF029-C6EC-4AEA-9204-681D968B1EC9}" type="sibTrans" cxnId="{18218DBC-8409-46E6-9C0B-D79DA94EE042}">
      <dgm:prSet/>
      <dgm:spPr/>
      <dgm:t>
        <a:bodyPr/>
        <a:lstStyle/>
        <a:p>
          <a:endParaRPr lang="en-US"/>
        </a:p>
      </dgm:t>
    </dgm:pt>
    <dgm:pt modelId="{57EBD09D-F877-4694-BA76-936151D0C1CE}">
      <dgm:prSet/>
      <dgm:spPr/>
      <dgm:t>
        <a:bodyPr/>
        <a:lstStyle/>
        <a:p>
          <a:r>
            <a:rPr lang="nl-NL"/>
            <a:t>Beweegrichtlijnen</a:t>
          </a:r>
          <a:endParaRPr lang="en-US"/>
        </a:p>
      </dgm:t>
    </dgm:pt>
    <dgm:pt modelId="{6775DA8A-447A-4925-A284-6F0FBFEF9215}" type="parTrans" cxnId="{2122D77B-7262-4FDF-8CF1-900FEB3BA70C}">
      <dgm:prSet/>
      <dgm:spPr/>
      <dgm:t>
        <a:bodyPr/>
        <a:lstStyle/>
        <a:p>
          <a:endParaRPr lang="en-US"/>
        </a:p>
      </dgm:t>
    </dgm:pt>
    <dgm:pt modelId="{B2432143-8EB7-4D24-81AE-5DB303A62F19}" type="sibTrans" cxnId="{2122D77B-7262-4FDF-8CF1-900FEB3BA70C}">
      <dgm:prSet/>
      <dgm:spPr/>
      <dgm:t>
        <a:bodyPr/>
        <a:lstStyle/>
        <a:p>
          <a:endParaRPr lang="en-US"/>
        </a:p>
      </dgm:t>
    </dgm:pt>
    <dgm:pt modelId="{A949577D-4D89-6B4F-9CF9-064906088DA1}" type="pres">
      <dgm:prSet presAssocID="{A2C02AE9-9F8D-4209-9340-2823E71C33F7}" presName="vert0" presStyleCnt="0">
        <dgm:presLayoutVars>
          <dgm:dir/>
          <dgm:animOne val="branch"/>
          <dgm:animLvl val="lvl"/>
        </dgm:presLayoutVars>
      </dgm:prSet>
      <dgm:spPr/>
    </dgm:pt>
    <dgm:pt modelId="{D536A1F8-F409-2444-9A26-2B54B0197F4D}" type="pres">
      <dgm:prSet presAssocID="{BBBCD719-988D-4163-AA73-6B287CADFFF7}" presName="thickLine" presStyleLbl="alignNode1" presStyleIdx="0" presStyleCnt="11"/>
      <dgm:spPr/>
    </dgm:pt>
    <dgm:pt modelId="{91D8FDB7-69FE-F443-AFE0-FA97ECAB771A}" type="pres">
      <dgm:prSet presAssocID="{BBBCD719-988D-4163-AA73-6B287CADFFF7}" presName="horz1" presStyleCnt="0"/>
      <dgm:spPr/>
    </dgm:pt>
    <dgm:pt modelId="{63A33520-04F1-994C-8BF1-33B0911A556D}" type="pres">
      <dgm:prSet presAssocID="{BBBCD719-988D-4163-AA73-6B287CADFFF7}" presName="tx1" presStyleLbl="revTx" presStyleIdx="0" presStyleCnt="11"/>
      <dgm:spPr/>
    </dgm:pt>
    <dgm:pt modelId="{80041C9E-8E82-9A42-8574-5BD55A118ABD}" type="pres">
      <dgm:prSet presAssocID="{BBBCD719-988D-4163-AA73-6B287CADFFF7}" presName="vert1" presStyleCnt="0"/>
      <dgm:spPr/>
    </dgm:pt>
    <dgm:pt modelId="{68D461E8-9A45-7E4D-B09B-A8FDDD0DD3D2}" type="pres">
      <dgm:prSet presAssocID="{671BF986-C941-408E-9217-6CDFC82A1BB4}" presName="thickLine" presStyleLbl="alignNode1" presStyleIdx="1" presStyleCnt="11"/>
      <dgm:spPr/>
    </dgm:pt>
    <dgm:pt modelId="{2A04421B-909A-DE43-9E1A-6B8DBDA3823A}" type="pres">
      <dgm:prSet presAssocID="{671BF986-C941-408E-9217-6CDFC82A1BB4}" presName="horz1" presStyleCnt="0"/>
      <dgm:spPr/>
    </dgm:pt>
    <dgm:pt modelId="{0696C1D9-7CC1-954C-AD11-95EA16BE0879}" type="pres">
      <dgm:prSet presAssocID="{671BF986-C941-408E-9217-6CDFC82A1BB4}" presName="tx1" presStyleLbl="revTx" presStyleIdx="1" presStyleCnt="11"/>
      <dgm:spPr/>
    </dgm:pt>
    <dgm:pt modelId="{4F418F48-B4A6-804E-9AD1-1DFEEB118E09}" type="pres">
      <dgm:prSet presAssocID="{671BF986-C941-408E-9217-6CDFC82A1BB4}" presName="vert1" presStyleCnt="0"/>
      <dgm:spPr/>
    </dgm:pt>
    <dgm:pt modelId="{D92B2D48-E488-2A4F-B70F-1569D7D9478A}" type="pres">
      <dgm:prSet presAssocID="{57C3920C-D3F3-4095-8FDC-7B0B8DA87702}" presName="thickLine" presStyleLbl="alignNode1" presStyleIdx="2" presStyleCnt="11"/>
      <dgm:spPr/>
    </dgm:pt>
    <dgm:pt modelId="{4CE212C4-A1EC-C440-A3A0-1A01CD6DA963}" type="pres">
      <dgm:prSet presAssocID="{57C3920C-D3F3-4095-8FDC-7B0B8DA87702}" presName="horz1" presStyleCnt="0"/>
      <dgm:spPr/>
    </dgm:pt>
    <dgm:pt modelId="{8E147B37-2DA3-2E4B-9192-1424A2B68A4D}" type="pres">
      <dgm:prSet presAssocID="{57C3920C-D3F3-4095-8FDC-7B0B8DA87702}" presName="tx1" presStyleLbl="revTx" presStyleIdx="2" presStyleCnt="11"/>
      <dgm:spPr/>
    </dgm:pt>
    <dgm:pt modelId="{537C0DDF-28D1-DA43-85A0-7DD2391D4801}" type="pres">
      <dgm:prSet presAssocID="{57C3920C-D3F3-4095-8FDC-7B0B8DA87702}" presName="vert1" presStyleCnt="0"/>
      <dgm:spPr/>
    </dgm:pt>
    <dgm:pt modelId="{2606DD3D-3CD8-5845-BADC-530459BBCEBD}" type="pres">
      <dgm:prSet presAssocID="{23007068-DB74-43F5-8127-EBFD3ECDB564}" presName="thickLine" presStyleLbl="alignNode1" presStyleIdx="3" presStyleCnt="11"/>
      <dgm:spPr/>
    </dgm:pt>
    <dgm:pt modelId="{2E038BD8-5C09-E84C-A574-4E981F287983}" type="pres">
      <dgm:prSet presAssocID="{23007068-DB74-43F5-8127-EBFD3ECDB564}" presName="horz1" presStyleCnt="0"/>
      <dgm:spPr/>
    </dgm:pt>
    <dgm:pt modelId="{9064B907-89C8-4E48-B8CA-F0B92D8120D5}" type="pres">
      <dgm:prSet presAssocID="{23007068-DB74-43F5-8127-EBFD3ECDB564}" presName="tx1" presStyleLbl="revTx" presStyleIdx="3" presStyleCnt="11"/>
      <dgm:spPr/>
    </dgm:pt>
    <dgm:pt modelId="{34853813-E3A8-8747-8ED3-AF381FDF7C00}" type="pres">
      <dgm:prSet presAssocID="{23007068-DB74-43F5-8127-EBFD3ECDB564}" presName="vert1" presStyleCnt="0"/>
      <dgm:spPr/>
    </dgm:pt>
    <dgm:pt modelId="{DB73D7C4-09FE-0E4F-800D-5161F04DA3DE}" type="pres">
      <dgm:prSet presAssocID="{4E48C774-F118-4D18-8639-DC87DF0F4A66}" presName="thickLine" presStyleLbl="alignNode1" presStyleIdx="4" presStyleCnt="11"/>
      <dgm:spPr/>
    </dgm:pt>
    <dgm:pt modelId="{ABD72CCF-A6CA-A84B-B8ED-EBCE97AC850F}" type="pres">
      <dgm:prSet presAssocID="{4E48C774-F118-4D18-8639-DC87DF0F4A66}" presName="horz1" presStyleCnt="0"/>
      <dgm:spPr/>
    </dgm:pt>
    <dgm:pt modelId="{AC00EE34-FB0A-A344-B39C-72B62192EAB7}" type="pres">
      <dgm:prSet presAssocID="{4E48C774-F118-4D18-8639-DC87DF0F4A66}" presName="tx1" presStyleLbl="revTx" presStyleIdx="4" presStyleCnt="11"/>
      <dgm:spPr/>
    </dgm:pt>
    <dgm:pt modelId="{16E6DA2F-043A-9C45-A05D-E96870EBF989}" type="pres">
      <dgm:prSet presAssocID="{4E48C774-F118-4D18-8639-DC87DF0F4A66}" presName="vert1" presStyleCnt="0"/>
      <dgm:spPr/>
    </dgm:pt>
    <dgm:pt modelId="{9C27C7D6-169F-8E43-A05F-D4F711AB3D0E}" type="pres">
      <dgm:prSet presAssocID="{CD31144A-BE8D-47EA-A92B-FCF80DF980A0}" presName="thickLine" presStyleLbl="alignNode1" presStyleIdx="5" presStyleCnt="11"/>
      <dgm:spPr/>
    </dgm:pt>
    <dgm:pt modelId="{1D28E381-FE67-D741-99B3-0AC2B7449401}" type="pres">
      <dgm:prSet presAssocID="{CD31144A-BE8D-47EA-A92B-FCF80DF980A0}" presName="horz1" presStyleCnt="0"/>
      <dgm:spPr/>
    </dgm:pt>
    <dgm:pt modelId="{E82AFF80-B1D3-2C43-9BB8-BCD1CAF24E1A}" type="pres">
      <dgm:prSet presAssocID="{CD31144A-BE8D-47EA-A92B-FCF80DF980A0}" presName="tx1" presStyleLbl="revTx" presStyleIdx="5" presStyleCnt="11"/>
      <dgm:spPr/>
    </dgm:pt>
    <dgm:pt modelId="{EC047B76-B17A-934E-9806-3E849DCEB912}" type="pres">
      <dgm:prSet presAssocID="{CD31144A-BE8D-47EA-A92B-FCF80DF980A0}" presName="vert1" presStyleCnt="0"/>
      <dgm:spPr/>
    </dgm:pt>
    <dgm:pt modelId="{AC3F7D88-6EF4-3C4F-B50C-E7CB5A3CE611}" type="pres">
      <dgm:prSet presAssocID="{B0284A31-70C4-45A2-BDB4-2B9780FCF77A}" presName="thickLine" presStyleLbl="alignNode1" presStyleIdx="6" presStyleCnt="11"/>
      <dgm:spPr/>
    </dgm:pt>
    <dgm:pt modelId="{66C0771E-D0B9-464C-AE4E-18741E4C70D2}" type="pres">
      <dgm:prSet presAssocID="{B0284A31-70C4-45A2-BDB4-2B9780FCF77A}" presName="horz1" presStyleCnt="0"/>
      <dgm:spPr/>
    </dgm:pt>
    <dgm:pt modelId="{7135F7C3-2769-4343-824C-E7F9BF647578}" type="pres">
      <dgm:prSet presAssocID="{B0284A31-70C4-45A2-BDB4-2B9780FCF77A}" presName="tx1" presStyleLbl="revTx" presStyleIdx="6" presStyleCnt="11"/>
      <dgm:spPr/>
    </dgm:pt>
    <dgm:pt modelId="{4B511E55-91E9-2544-B9F1-10A02E216B80}" type="pres">
      <dgm:prSet presAssocID="{B0284A31-70C4-45A2-BDB4-2B9780FCF77A}" presName="vert1" presStyleCnt="0"/>
      <dgm:spPr/>
    </dgm:pt>
    <dgm:pt modelId="{367A260A-BF3A-7A47-9AD0-859FC0317E29}" type="pres">
      <dgm:prSet presAssocID="{82D5C0E0-AAB0-43B0-BDC1-5CABD97F3301}" presName="thickLine" presStyleLbl="alignNode1" presStyleIdx="7" presStyleCnt="11"/>
      <dgm:spPr/>
    </dgm:pt>
    <dgm:pt modelId="{B2248957-97B9-6942-9F8F-E5450130AB11}" type="pres">
      <dgm:prSet presAssocID="{82D5C0E0-AAB0-43B0-BDC1-5CABD97F3301}" presName="horz1" presStyleCnt="0"/>
      <dgm:spPr/>
    </dgm:pt>
    <dgm:pt modelId="{A8706B1B-949E-9348-8392-66EEF7AE79CD}" type="pres">
      <dgm:prSet presAssocID="{82D5C0E0-AAB0-43B0-BDC1-5CABD97F3301}" presName="tx1" presStyleLbl="revTx" presStyleIdx="7" presStyleCnt="11"/>
      <dgm:spPr/>
    </dgm:pt>
    <dgm:pt modelId="{83004E34-A434-AC48-B621-5443B720C2E7}" type="pres">
      <dgm:prSet presAssocID="{82D5C0E0-AAB0-43B0-BDC1-5CABD97F3301}" presName="vert1" presStyleCnt="0"/>
      <dgm:spPr/>
    </dgm:pt>
    <dgm:pt modelId="{BC988E4A-0BDE-F442-A10B-0C15184AE764}" type="pres">
      <dgm:prSet presAssocID="{E6DEB66F-B0D5-4A52-841E-1B924C1FFAD5}" presName="thickLine" presStyleLbl="alignNode1" presStyleIdx="8" presStyleCnt="11"/>
      <dgm:spPr/>
    </dgm:pt>
    <dgm:pt modelId="{DDBE03A8-2B7B-974D-89BD-8B5DAADD956D}" type="pres">
      <dgm:prSet presAssocID="{E6DEB66F-B0D5-4A52-841E-1B924C1FFAD5}" presName="horz1" presStyleCnt="0"/>
      <dgm:spPr/>
    </dgm:pt>
    <dgm:pt modelId="{93253833-FC34-1749-B562-2A7BD7B229B0}" type="pres">
      <dgm:prSet presAssocID="{E6DEB66F-B0D5-4A52-841E-1B924C1FFAD5}" presName="tx1" presStyleLbl="revTx" presStyleIdx="8" presStyleCnt="11"/>
      <dgm:spPr/>
    </dgm:pt>
    <dgm:pt modelId="{966C3CDC-DAF3-DF48-B1AF-6FDB7AA9BBEE}" type="pres">
      <dgm:prSet presAssocID="{E6DEB66F-B0D5-4A52-841E-1B924C1FFAD5}" presName="vert1" presStyleCnt="0"/>
      <dgm:spPr/>
    </dgm:pt>
    <dgm:pt modelId="{F9327592-702D-7845-97D9-91AE508F9055}" type="pres">
      <dgm:prSet presAssocID="{3D374A85-41BA-4AE6-9916-67ADB17F2A8B}" presName="thickLine" presStyleLbl="alignNode1" presStyleIdx="9" presStyleCnt="11"/>
      <dgm:spPr/>
    </dgm:pt>
    <dgm:pt modelId="{85EE948A-CC54-3C4C-8525-81A4792272D9}" type="pres">
      <dgm:prSet presAssocID="{3D374A85-41BA-4AE6-9916-67ADB17F2A8B}" presName="horz1" presStyleCnt="0"/>
      <dgm:spPr/>
    </dgm:pt>
    <dgm:pt modelId="{8219B674-49B9-DC4A-BA79-75108A22DC8E}" type="pres">
      <dgm:prSet presAssocID="{3D374A85-41BA-4AE6-9916-67ADB17F2A8B}" presName="tx1" presStyleLbl="revTx" presStyleIdx="9" presStyleCnt="11"/>
      <dgm:spPr/>
    </dgm:pt>
    <dgm:pt modelId="{0E92ACD3-CECB-3445-AB76-3374FA94E499}" type="pres">
      <dgm:prSet presAssocID="{3D374A85-41BA-4AE6-9916-67ADB17F2A8B}" presName="vert1" presStyleCnt="0"/>
      <dgm:spPr/>
    </dgm:pt>
    <dgm:pt modelId="{69FD9C31-6F01-8240-B793-FCA619315299}" type="pres">
      <dgm:prSet presAssocID="{57EBD09D-F877-4694-BA76-936151D0C1CE}" presName="thickLine" presStyleLbl="alignNode1" presStyleIdx="10" presStyleCnt="11"/>
      <dgm:spPr/>
    </dgm:pt>
    <dgm:pt modelId="{92F04A5F-5ABE-A94F-B901-7911CE455A35}" type="pres">
      <dgm:prSet presAssocID="{57EBD09D-F877-4694-BA76-936151D0C1CE}" presName="horz1" presStyleCnt="0"/>
      <dgm:spPr/>
    </dgm:pt>
    <dgm:pt modelId="{C48CE1B0-1543-DF4D-B41D-C73FE84FD226}" type="pres">
      <dgm:prSet presAssocID="{57EBD09D-F877-4694-BA76-936151D0C1CE}" presName="tx1" presStyleLbl="revTx" presStyleIdx="10" presStyleCnt="11"/>
      <dgm:spPr/>
    </dgm:pt>
    <dgm:pt modelId="{E2A5A6E4-53A0-0C40-AEB8-DCA855EE2C6C}" type="pres">
      <dgm:prSet presAssocID="{57EBD09D-F877-4694-BA76-936151D0C1CE}" presName="vert1" presStyleCnt="0"/>
      <dgm:spPr/>
    </dgm:pt>
  </dgm:ptLst>
  <dgm:cxnLst>
    <dgm:cxn modelId="{7530600A-49C4-406C-BD4B-EEB56D545218}" srcId="{A2C02AE9-9F8D-4209-9340-2823E71C33F7}" destId="{B0284A31-70C4-45A2-BDB4-2B9780FCF77A}" srcOrd="6" destOrd="0" parTransId="{558EC485-C889-4E12-80CF-EFBCCE4844AE}" sibTransId="{688725ED-454C-41B3-B67B-2E35AFE913CF}"/>
    <dgm:cxn modelId="{4ED7F939-3134-A54F-97B7-56E6DB2C17C7}" type="presOf" srcId="{4E48C774-F118-4D18-8639-DC87DF0F4A66}" destId="{AC00EE34-FB0A-A344-B39C-72B62192EAB7}" srcOrd="0" destOrd="0" presId="urn:microsoft.com/office/officeart/2008/layout/LinedList"/>
    <dgm:cxn modelId="{D02E0751-D37A-DD45-A290-DBA762198E95}" type="presOf" srcId="{B0284A31-70C4-45A2-BDB4-2B9780FCF77A}" destId="{7135F7C3-2769-4343-824C-E7F9BF647578}" srcOrd="0" destOrd="0" presId="urn:microsoft.com/office/officeart/2008/layout/LinedList"/>
    <dgm:cxn modelId="{4FD58559-F6F9-4B12-A2C4-65FD89A1216F}" srcId="{A2C02AE9-9F8D-4209-9340-2823E71C33F7}" destId="{E6DEB66F-B0D5-4A52-841E-1B924C1FFAD5}" srcOrd="8" destOrd="0" parTransId="{20E04E6C-92A0-4B85-928C-D521CC84A1D9}" sibTransId="{2C62EFA7-5441-4193-8A5D-09C2E8631BE0}"/>
    <dgm:cxn modelId="{5B0F945C-D801-2D47-BBDE-7B8F1A395B04}" type="presOf" srcId="{671BF986-C941-408E-9217-6CDFC82A1BB4}" destId="{0696C1D9-7CC1-954C-AD11-95EA16BE0879}" srcOrd="0" destOrd="0" presId="urn:microsoft.com/office/officeart/2008/layout/LinedList"/>
    <dgm:cxn modelId="{31004665-B7AA-9C4C-AFAB-032ACAECE036}" type="presOf" srcId="{CD31144A-BE8D-47EA-A92B-FCF80DF980A0}" destId="{E82AFF80-B1D3-2C43-9BB8-BCD1CAF24E1A}" srcOrd="0" destOrd="0" presId="urn:microsoft.com/office/officeart/2008/layout/LinedList"/>
    <dgm:cxn modelId="{D2531469-CEC4-4662-B60B-4BBC417E3403}" srcId="{A2C02AE9-9F8D-4209-9340-2823E71C33F7}" destId="{57C3920C-D3F3-4095-8FDC-7B0B8DA87702}" srcOrd="2" destOrd="0" parTransId="{D1392BE1-A376-4550-A4E4-E30E80CDCE41}" sibTransId="{0EF32722-BA8B-4EF4-90C1-2BF314C6160C}"/>
    <dgm:cxn modelId="{2122D77B-7262-4FDF-8CF1-900FEB3BA70C}" srcId="{A2C02AE9-9F8D-4209-9340-2823E71C33F7}" destId="{57EBD09D-F877-4694-BA76-936151D0C1CE}" srcOrd="10" destOrd="0" parTransId="{6775DA8A-447A-4925-A284-6F0FBFEF9215}" sibTransId="{B2432143-8EB7-4D24-81AE-5DB303A62F19}"/>
    <dgm:cxn modelId="{5FAECB86-9B88-3745-BB72-0E2657D43F8D}" type="presOf" srcId="{82D5C0E0-AAB0-43B0-BDC1-5CABD97F3301}" destId="{A8706B1B-949E-9348-8392-66EEF7AE79CD}" srcOrd="0" destOrd="0" presId="urn:microsoft.com/office/officeart/2008/layout/LinedList"/>
    <dgm:cxn modelId="{66D83D8C-AB12-4578-8828-B97F6A9779C3}" srcId="{A2C02AE9-9F8D-4209-9340-2823E71C33F7}" destId="{23007068-DB74-43F5-8127-EBFD3ECDB564}" srcOrd="3" destOrd="0" parTransId="{150546A1-D065-4BE4-9FD0-E1431819CB31}" sibTransId="{9BBD2B54-B88D-4400-9922-993354AB3465}"/>
    <dgm:cxn modelId="{4B835196-5391-DB40-8BA7-E1449937E07E}" type="presOf" srcId="{23007068-DB74-43F5-8127-EBFD3ECDB564}" destId="{9064B907-89C8-4E48-B8CA-F0B92D8120D5}" srcOrd="0" destOrd="0" presId="urn:microsoft.com/office/officeart/2008/layout/LinedList"/>
    <dgm:cxn modelId="{9EFDDC99-BDD7-4545-86F0-4405DF050341}" type="presOf" srcId="{A2C02AE9-9F8D-4209-9340-2823E71C33F7}" destId="{A949577D-4D89-6B4F-9CF9-064906088DA1}" srcOrd="0" destOrd="0" presId="urn:microsoft.com/office/officeart/2008/layout/LinedList"/>
    <dgm:cxn modelId="{5C8A1E9B-5742-4C39-8D2F-4E9770A303B3}" srcId="{A2C02AE9-9F8D-4209-9340-2823E71C33F7}" destId="{671BF986-C941-408E-9217-6CDFC82A1BB4}" srcOrd="1" destOrd="0" parTransId="{1BA06374-6554-4D52-8B83-80B103AE8184}" sibTransId="{8D289272-21CA-44B3-8B37-521748DE3598}"/>
    <dgm:cxn modelId="{C3A1D7A7-37FB-554E-BA09-541B4840B7B6}" type="presOf" srcId="{BBBCD719-988D-4163-AA73-6B287CADFFF7}" destId="{63A33520-04F1-994C-8BF1-33B0911A556D}" srcOrd="0" destOrd="0" presId="urn:microsoft.com/office/officeart/2008/layout/LinedList"/>
    <dgm:cxn modelId="{6B5461B0-F57C-4BA9-8CD5-7F019EB67803}" srcId="{A2C02AE9-9F8D-4209-9340-2823E71C33F7}" destId="{4E48C774-F118-4D18-8639-DC87DF0F4A66}" srcOrd="4" destOrd="0" parTransId="{42F4E9AA-9277-40A9-BDA2-11517E66D262}" sibTransId="{3D846FBC-F4D0-4414-BD87-DE0A13DCD94E}"/>
    <dgm:cxn modelId="{6D6C37B8-A37E-46BD-A488-DC9F11BCC806}" srcId="{A2C02AE9-9F8D-4209-9340-2823E71C33F7}" destId="{82D5C0E0-AAB0-43B0-BDC1-5CABD97F3301}" srcOrd="7" destOrd="0" parTransId="{BA2515B6-505A-4A04-85A9-8624AF09ACDB}" sibTransId="{CB8E4490-5072-4450-9594-CCD94F7E9C65}"/>
    <dgm:cxn modelId="{18218DBC-8409-46E6-9C0B-D79DA94EE042}" srcId="{A2C02AE9-9F8D-4209-9340-2823E71C33F7}" destId="{3D374A85-41BA-4AE6-9916-67ADB17F2A8B}" srcOrd="9" destOrd="0" parTransId="{616918C4-0A1C-4B4B-BC28-7AD903A54F9C}" sibTransId="{684AF029-C6EC-4AEA-9204-681D968B1EC9}"/>
    <dgm:cxn modelId="{5A14E2D7-A48A-8540-B69C-0904750B5EDD}" type="presOf" srcId="{E6DEB66F-B0D5-4A52-841E-1B924C1FFAD5}" destId="{93253833-FC34-1749-B562-2A7BD7B229B0}" srcOrd="0" destOrd="0" presId="urn:microsoft.com/office/officeart/2008/layout/LinedList"/>
    <dgm:cxn modelId="{139748DD-F30F-8144-A82A-7990CFD3CDB0}" type="presOf" srcId="{57C3920C-D3F3-4095-8FDC-7B0B8DA87702}" destId="{8E147B37-2DA3-2E4B-9192-1424A2B68A4D}" srcOrd="0" destOrd="0" presId="urn:microsoft.com/office/officeart/2008/layout/LinedList"/>
    <dgm:cxn modelId="{01D4B8E0-C147-8A45-B9F9-1627A2623E60}" type="presOf" srcId="{3D374A85-41BA-4AE6-9916-67ADB17F2A8B}" destId="{8219B674-49B9-DC4A-BA79-75108A22DC8E}" srcOrd="0" destOrd="0" presId="urn:microsoft.com/office/officeart/2008/layout/LinedList"/>
    <dgm:cxn modelId="{0D1505E3-2A17-C74E-8EBF-2CA267ED79A2}" type="presOf" srcId="{57EBD09D-F877-4694-BA76-936151D0C1CE}" destId="{C48CE1B0-1543-DF4D-B41D-C73FE84FD226}" srcOrd="0" destOrd="0" presId="urn:microsoft.com/office/officeart/2008/layout/LinedList"/>
    <dgm:cxn modelId="{6EB4B4E9-2281-437A-B251-A31315A43CD0}" srcId="{A2C02AE9-9F8D-4209-9340-2823E71C33F7}" destId="{CD31144A-BE8D-47EA-A92B-FCF80DF980A0}" srcOrd="5" destOrd="0" parTransId="{6C26A53B-521A-4170-91BD-E9F081D8EB1B}" sibTransId="{167ECF3F-A17E-4C6B-A8DE-902DE0E71E08}"/>
    <dgm:cxn modelId="{06F14BFF-10B3-4D8F-92FA-D2B27FC049E0}" srcId="{A2C02AE9-9F8D-4209-9340-2823E71C33F7}" destId="{BBBCD719-988D-4163-AA73-6B287CADFFF7}" srcOrd="0" destOrd="0" parTransId="{6EA26FC4-B030-44A6-9D06-DC0DE4DD043C}" sibTransId="{9485764C-F035-43A1-8EA9-3DFCE47A3908}"/>
    <dgm:cxn modelId="{54BFC655-3E95-0942-976D-03B1B8D01AC5}" type="presParOf" srcId="{A949577D-4D89-6B4F-9CF9-064906088DA1}" destId="{D536A1F8-F409-2444-9A26-2B54B0197F4D}" srcOrd="0" destOrd="0" presId="urn:microsoft.com/office/officeart/2008/layout/LinedList"/>
    <dgm:cxn modelId="{A443723A-1FB1-B445-BA08-AC7BECE96501}" type="presParOf" srcId="{A949577D-4D89-6B4F-9CF9-064906088DA1}" destId="{91D8FDB7-69FE-F443-AFE0-FA97ECAB771A}" srcOrd="1" destOrd="0" presId="urn:microsoft.com/office/officeart/2008/layout/LinedList"/>
    <dgm:cxn modelId="{056E0418-51AE-974D-8F7F-4F4CE8233F4D}" type="presParOf" srcId="{91D8FDB7-69FE-F443-AFE0-FA97ECAB771A}" destId="{63A33520-04F1-994C-8BF1-33B0911A556D}" srcOrd="0" destOrd="0" presId="urn:microsoft.com/office/officeart/2008/layout/LinedList"/>
    <dgm:cxn modelId="{B5E5EF20-82BA-5544-9755-0808C7E703A2}" type="presParOf" srcId="{91D8FDB7-69FE-F443-AFE0-FA97ECAB771A}" destId="{80041C9E-8E82-9A42-8574-5BD55A118ABD}" srcOrd="1" destOrd="0" presId="urn:microsoft.com/office/officeart/2008/layout/LinedList"/>
    <dgm:cxn modelId="{3A8FD749-3FDE-1B48-AEBC-F9FC637F0E22}" type="presParOf" srcId="{A949577D-4D89-6B4F-9CF9-064906088DA1}" destId="{68D461E8-9A45-7E4D-B09B-A8FDDD0DD3D2}" srcOrd="2" destOrd="0" presId="urn:microsoft.com/office/officeart/2008/layout/LinedList"/>
    <dgm:cxn modelId="{1CB84032-8414-5B44-B358-8603D27F1256}" type="presParOf" srcId="{A949577D-4D89-6B4F-9CF9-064906088DA1}" destId="{2A04421B-909A-DE43-9E1A-6B8DBDA3823A}" srcOrd="3" destOrd="0" presId="urn:microsoft.com/office/officeart/2008/layout/LinedList"/>
    <dgm:cxn modelId="{0EC6BC18-76D6-A24E-B0A8-38AEB3F165D5}" type="presParOf" srcId="{2A04421B-909A-DE43-9E1A-6B8DBDA3823A}" destId="{0696C1D9-7CC1-954C-AD11-95EA16BE0879}" srcOrd="0" destOrd="0" presId="urn:microsoft.com/office/officeart/2008/layout/LinedList"/>
    <dgm:cxn modelId="{B8B2BB5B-0862-4A47-879B-D427F1469E89}" type="presParOf" srcId="{2A04421B-909A-DE43-9E1A-6B8DBDA3823A}" destId="{4F418F48-B4A6-804E-9AD1-1DFEEB118E09}" srcOrd="1" destOrd="0" presId="urn:microsoft.com/office/officeart/2008/layout/LinedList"/>
    <dgm:cxn modelId="{C4B26927-F1EF-B842-BD55-9C104BC9BD05}" type="presParOf" srcId="{A949577D-4D89-6B4F-9CF9-064906088DA1}" destId="{D92B2D48-E488-2A4F-B70F-1569D7D9478A}" srcOrd="4" destOrd="0" presId="urn:microsoft.com/office/officeart/2008/layout/LinedList"/>
    <dgm:cxn modelId="{3EA23306-A21F-C54F-A566-CED2F795F05E}" type="presParOf" srcId="{A949577D-4D89-6B4F-9CF9-064906088DA1}" destId="{4CE212C4-A1EC-C440-A3A0-1A01CD6DA963}" srcOrd="5" destOrd="0" presId="urn:microsoft.com/office/officeart/2008/layout/LinedList"/>
    <dgm:cxn modelId="{D02A7E29-E3E9-6E46-A804-2FA4133E40F4}" type="presParOf" srcId="{4CE212C4-A1EC-C440-A3A0-1A01CD6DA963}" destId="{8E147B37-2DA3-2E4B-9192-1424A2B68A4D}" srcOrd="0" destOrd="0" presId="urn:microsoft.com/office/officeart/2008/layout/LinedList"/>
    <dgm:cxn modelId="{C83D95A4-BD97-7947-BABA-41A019EDA9B9}" type="presParOf" srcId="{4CE212C4-A1EC-C440-A3A0-1A01CD6DA963}" destId="{537C0DDF-28D1-DA43-85A0-7DD2391D4801}" srcOrd="1" destOrd="0" presId="urn:microsoft.com/office/officeart/2008/layout/LinedList"/>
    <dgm:cxn modelId="{A4557C6B-0D9D-0B4D-B24A-B03FEF09B30F}" type="presParOf" srcId="{A949577D-4D89-6B4F-9CF9-064906088DA1}" destId="{2606DD3D-3CD8-5845-BADC-530459BBCEBD}" srcOrd="6" destOrd="0" presId="urn:microsoft.com/office/officeart/2008/layout/LinedList"/>
    <dgm:cxn modelId="{C98C2DD8-B7AA-304F-B26D-724E36D94DDC}" type="presParOf" srcId="{A949577D-4D89-6B4F-9CF9-064906088DA1}" destId="{2E038BD8-5C09-E84C-A574-4E981F287983}" srcOrd="7" destOrd="0" presId="urn:microsoft.com/office/officeart/2008/layout/LinedList"/>
    <dgm:cxn modelId="{BCF0D51C-D48C-7549-8C0B-F6937D708AC8}" type="presParOf" srcId="{2E038BD8-5C09-E84C-A574-4E981F287983}" destId="{9064B907-89C8-4E48-B8CA-F0B92D8120D5}" srcOrd="0" destOrd="0" presId="urn:microsoft.com/office/officeart/2008/layout/LinedList"/>
    <dgm:cxn modelId="{D9C4F799-90CC-0945-89BF-A26CD80CB2A5}" type="presParOf" srcId="{2E038BD8-5C09-E84C-A574-4E981F287983}" destId="{34853813-E3A8-8747-8ED3-AF381FDF7C00}" srcOrd="1" destOrd="0" presId="urn:microsoft.com/office/officeart/2008/layout/LinedList"/>
    <dgm:cxn modelId="{4919D2D5-01BB-EF47-81C5-027A7FCB7631}" type="presParOf" srcId="{A949577D-4D89-6B4F-9CF9-064906088DA1}" destId="{DB73D7C4-09FE-0E4F-800D-5161F04DA3DE}" srcOrd="8" destOrd="0" presId="urn:microsoft.com/office/officeart/2008/layout/LinedList"/>
    <dgm:cxn modelId="{75B799F7-55EA-F943-8111-BF695AECAEF7}" type="presParOf" srcId="{A949577D-4D89-6B4F-9CF9-064906088DA1}" destId="{ABD72CCF-A6CA-A84B-B8ED-EBCE97AC850F}" srcOrd="9" destOrd="0" presId="urn:microsoft.com/office/officeart/2008/layout/LinedList"/>
    <dgm:cxn modelId="{F1B62F9F-0BEC-454B-9ED1-E027A0A89953}" type="presParOf" srcId="{ABD72CCF-A6CA-A84B-B8ED-EBCE97AC850F}" destId="{AC00EE34-FB0A-A344-B39C-72B62192EAB7}" srcOrd="0" destOrd="0" presId="urn:microsoft.com/office/officeart/2008/layout/LinedList"/>
    <dgm:cxn modelId="{87542007-2CAD-E84B-95D5-6554BDE9834D}" type="presParOf" srcId="{ABD72CCF-A6CA-A84B-B8ED-EBCE97AC850F}" destId="{16E6DA2F-043A-9C45-A05D-E96870EBF989}" srcOrd="1" destOrd="0" presId="urn:microsoft.com/office/officeart/2008/layout/LinedList"/>
    <dgm:cxn modelId="{3830CC21-DE00-1749-B5BF-D7478619C88E}" type="presParOf" srcId="{A949577D-4D89-6B4F-9CF9-064906088DA1}" destId="{9C27C7D6-169F-8E43-A05F-D4F711AB3D0E}" srcOrd="10" destOrd="0" presId="urn:microsoft.com/office/officeart/2008/layout/LinedList"/>
    <dgm:cxn modelId="{D5FF11C0-2429-CC4A-A5AA-F29F1ADD70A6}" type="presParOf" srcId="{A949577D-4D89-6B4F-9CF9-064906088DA1}" destId="{1D28E381-FE67-D741-99B3-0AC2B7449401}" srcOrd="11" destOrd="0" presId="urn:microsoft.com/office/officeart/2008/layout/LinedList"/>
    <dgm:cxn modelId="{A0E45532-771F-EF4E-A36F-CBBE5E16D4C0}" type="presParOf" srcId="{1D28E381-FE67-D741-99B3-0AC2B7449401}" destId="{E82AFF80-B1D3-2C43-9BB8-BCD1CAF24E1A}" srcOrd="0" destOrd="0" presId="urn:microsoft.com/office/officeart/2008/layout/LinedList"/>
    <dgm:cxn modelId="{D0F7BD02-2C7B-2F45-9459-E227AC5EA3AF}" type="presParOf" srcId="{1D28E381-FE67-D741-99B3-0AC2B7449401}" destId="{EC047B76-B17A-934E-9806-3E849DCEB912}" srcOrd="1" destOrd="0" presId="urn:microsoft.com/office/officeart/2008/layout/LinedList"/>
    <dgm:cxn modelId="{5B66BEB4-3943-0A4E-B427-14AAAE9EB21B}" type="presParOf" srcId="{A949577D-4D89-6B4F-9CF9-064906088DA1}" destId="{AC3F7D88-6EF4-3C4F-B50C-E7CB5A3CE611}" srcOrd="12" destOrd="0" presId="urn:microsoft.com/office/officeart/2008/layout/LinedList"/>
    <dgm:cxn modelId="{8F559BE6-5C3D-1643-ADDF-E9C7D964FD3F}" type="presParOf" srcId="{A949577D-4D89-6B4F-9CF9-064906088DA1}" destId="{66C0771E-D0B9-464C-AE4E-18741E4C70D2}" srcOrd="13" destOrd="0" presId="urn:microsoft.com/office/officeart/2008/layout/LinedList"/>
    <dgm:cxn modelId="{75B44AB4-3685-7446-98B8-7FE5130A5302}" type="presParOf" srcId="{66C0771E-D0B9-464C-AE4E-18741E4C70D2}" destId="{7135F7C3-2769-4343-824C-E7F9BF647578}" srcOrd="0" destOrd="0" presId="urn:microsoft.com/office/officeart/2008/layout/LinedList"/>
    <dgm:cxn modelId="{005C32C2-940A-0B47-8D6D-05FB1E5F9BA8}" type="presParOf" srcId="{66C0771E-D0B9-464C-AE4E-18741E4C70D2}" destId="{4B511E55-91E9-2544-B9F1-10A02E216B80}" srcOrd="1" destOrd="0" presId="urn:microsoft.com/office/officeart/2008/layout/LinedList"/>
    <dgm:cxn modelId="{1897E702-9B4D-FF48-AA0A-B67470FC9038}" type="presParOf" srcId="{A949577D-4D89-6B4F-9CF9-064906088DA1}" destId="{367A260A-BF3A-7A47-9AD0-859FC0317E29}" srcOrd="14" destOrd="0" presId="urn:microsoft.com/office/officeart/2008/layout/LinedList"/>
    <dgm:cxn modelId="{DCA4007F-EDD6-434C-B1D1-9BC16A5EE9C3}" type="presParOf" srcId="{A949577D-4D89-6B4F-9CF9-064906088DA1}" destId="{B2248957-97B9-6942-9F8F-E5450130AB11}" srcOrd="15" destOrd="0" presId="urn:microsoft.com/office/officeart/2008/layout/LinedList"/>
    <dgm:cxn modelId="{936E809D-D2EB-7342-A9EE-9DE252E469D9}" type="presParOf" srcId="{B2248957-97B9-6942-9F8F-E5450130AB11}" destId="{A8706B1B-949E-9348-8392-66EEF7AE79CD}" srcOrd="0" destOrd="0" presId="urn:microsoft.com/office/officeart/2008/layout/LinedList"/>
    <dgm:cxn modelId="{57128EDF-ADB7-5242-A6C4-FE17B4CF180A}" type="presParOf" srcId="{B2248957-97B9-6942-9F8F-E5450130AB11}" destId="{83004E34-A434-AC48-B621-5443B720C2E7}" srcOrd="1" destOrd="0" presId="urn:microsoft.com/office/officeart/2008/layout/LinedList"/>
    <dgm:cxn modelId="{D27DD02A-FFC5-4A4A-B2D2-EF1AE79F45BE}" type="presParOf" srcId="{A949577D-4D89-6B4F-9CF9-064906088DA1}" destId="{BC988E4A-0BDE-F442-A10B-0C15184AE764}" srcOrd="16" destOrd="0" presId="urn:microsoft.com/office/officeart/2008/layout/LinedList"/>
    <dgm:cxn modelId="{2CDB15F0-F6E2-1741-8D20-BF6275203E36}" type="presParOf" srcId="{A949577D-4D89-6B4F-9CF9-064906088DA1}" destId="{DDBE03A8-2B7B-974D-89BD-8B5DAADD956D}" srcOrd="17" destOrd="0" presId="urn:microsoft.com/office/officeart/2008/layout/LinedList"/>
    <dgm:cxn modelId="{6AE7B0C7-2550-B849-ABC5-98D6855EC50A}" type="presParOf" srcId="{DDBE03A8-2B7B-974D-89BD-8B5DAADD956D}" destId="{93253833-FC34-1749-B562-2A7BD7B229B0}" srcOrd="0" destOrd="0" presId="urn:microsoft.com/office/officeart/2008/layout/LinedList"/>
    <dgm:cxn modelId="{86623EAA-12B8-9941-9F25-9000DAD6B8BF}" type="presParOf" srcId="{DDBE03A8-2B7B-974D-89BD-8B5DAADD956D}" destId="{966C3CDC-DAF3-DF48-B1AF-6FDB7AA9BBEE}" srcOrd="1" destOrd="0" presId="urn:microsoft.com/office/officeart/2008/layout/LinedList"/>
    <dgm:cxn modelId="{B13934A4-2AB0-3747-B858-D86E062E1965}" type="presParOf" srcId="{A949577D-4D89-6B4F-9CF9-064906088DA1}" destId="{F9327592-702D-7845-97D9-91AE508F9055}" srcOrd="18" destOrd="0" presId="urn:microsoft.com/office/officeart/2008/layout/LinedList"/>
    <dgm:cxn modelId="{95B56360-61A6-A744-A207-746AEAD2A61D}" type="presParOf" srcId="{A949577D-4D89-6B4F-9CF9-064906088DA1}" destId="{85EE948A-CC54-3C4C-8525-81A4792272D9}" srcOrd="19" destOrd="0" presId="urn:microsoft.com/office/officeart/2008/layout/LinedList"/>
    <dgm:cxn modelId="{91A3DD99-8AC0-0741-9D8A-433BF30A1751}" type="presParOf" srcId="{85EE948A-CC54-3C4C-8525-81A4792272D9}" destId="{8219B674-49B9-DC4A-BA79-75108A22DC8E}" srcOrd="0" destOrd="0" presId="urn:microsoft.com/office/officeart/2008/layout/LinedList"/>
    <dgm:cxn modelId="{17E4495B-B3FA-774B-B5F7-622E1E2A8C59}" type="presParOf" srcId="{85EE948A-CC54-3C4C-8525-81A4792272D9}" destId="{0E92ACD3-CECB-3445-AB76-3374FA94E499}" srcOrd="1" destOrd="0" presId="urn:microsoft.com/office/officeart/2008/layout/LinedList"/>
    <dgm:cxn modelId="{8C99568B-DA4D-D54E-B70D-2AE66C1F38B2}" type="presParOf" srcId="{A949577D-4D89-6B4F-9CF9-064906088DA1}" destId="{69FD9C31-6F01-8240-B793-FCA619315299}" srcOrd="20" destOrd="0" presId="urn:microsoft.com/office/officeart/2008/layout/LinedList"/>
    <dgm:cxn modelId="{A7026E7B-2712-AD44-98CA-072F5929DEC3}" type="presParOf" srcId="{A949577D-4D89-6B4F-9CF9-064906088DA1}" destId="{92F04A5F-5ABE-A94F-B901-7911CE455A35}" srcOrd="21" destOrd="0" presId="urn:microsoft.com/office/officeart/2008/layout/LinedList"/>
    <dgm:cxn modelId="{9A358856-9E19-7142-8FE8-073F1CA696C9}" type="presParOf" srcId="{92F04A5F-5ABE-A94F-B901-7911CE455A35}" destId="{C48CE1B0-1543-DF4D-B41D-C73FE84FD226}" srcOrd="0" destOrd="0" presId="urn:microsoft.com/office/officeart/2008/layout/LinedList"/>
    <dgm:cxn modelId="{F336521F-C3BB-4948-860B-B33CE93D0B1C}" type="presParOf" srcId="{92F04A5F-5ABE-A94F-B901-7911CE455A35}" destId="{E2A5A6E4-53A0-0C40-AEB8-DCA855EE2C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6A1F8-F409-2444-9A26-2B54B0197F4D}">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33520-04F1-994C-8BF1-33B0911A556D}">
      <dsp:nvSpPr>
        <dsp:cNvPr id="0" name=""/>
        <dsp:cNvSpPr/>
      </dsp:nvSpPr>
      <dsp:spPr>
        <a:xfrm>
          <a:off x="0" y="2492"/>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Nudging</a:t>
          </a:r>
          <a:endParaRPr lang="en-US" sz="2100" kern="1200"/>
        </a:p>
      </dsp:txBody>
      <dsp:txXfrm>
        <a:off x="0" y="2492"/>
        <a:ext cx="6492875" cy="463674"/>
      </dsp:txXfrm>
    </dsp:sp>
    <dsp:sp modelId="{68D461E8-9A45-7E4D-B09B-A8FDDD0DD3D2}">
      <dsp:nvSpPr>
        <dsp:cNvPr id="0" name=""/>
        <dsp:cNvSpPr/>
      </dsp:nvSpPr>
      <dsp:spPr>
        <a:xfrm>
          <a:off x="0" y="466166"/>
          <a:ext cx="6492875" cy="0"/>
        </a:xfrm>
        <a:prstGeom prst="line">
          <a:avLst/>
        </a:prstGeom>
        <a:solidFill>
          <a:schemeClr val="accent2">
            <a:hueOff val="-145536"/>
            <a:satOff val="-8393"/>
            <a:lumOff val="863"/>
            <a:alphaOff val="0"/>
          </a:schemeClr>
        </a:solidFill>
        <a:ln w="12700" cap="flat" cmpd="sng" algn="ctr">
          <a:solidFill>
            <a:schemeClr val="accent2">
              <a:hueOff val="-145536"/>
              <a:satOff val="-8393"/>
              <a:lumOff val="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96C1D9-7CC1-954C-AD11-95EA16BE0879}">
      <dsp:nvSpPr>
        <dsp:cNvPr id="0" name=""/>
        <dsp:cNvSpPr/>
      </dsp:nvSpPr>
      <dsp:spPr>
        <a:xfrm>
          <a:off x="0" y="466166"/>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GVO model</a:t>
          </a:r>
          <a:endParaRPr lang="en-US" sz="2100" kern="1200"/>
        </a:p>
      </dsp:txBody>
      <dsp:txXfrm>
        <a:off x="0" y="466166"/>
        <a:ext cx="6492875" cy="463674"/>
      </dsp:txXfrm>
    </dsp:sp>
    <dsp:sp modelId="{D92B2D48-E488-2A4F-B70F-1569D7D9478A}">
      <dsp:nvSpPr>
        <dsp:cNvPr id="0" name=""/>
        <dsp:cNvSpPr/>
      </dsp:nvSpPr>
      <dsp:spPr>
        <a:xfrm>
          <a:off x="0" y="929840"/>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47B37-2DA3-2E4B-9192-1424A2B68A4D}">
      <dsp:nvSpPr>
        <dsp:cNvPr id="0" name=""/>
        <dsp:cNvSpPr/>
      </dsp:nvSpPr>
      <dsp:spPr>
        <a:xfrm>
          <a:off x="0" y="929840"/>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	Intentionele gvo</a:t>
          </a:r>
          <a:endParaRPr lang="en-US" sz="2100" kern="1200"/>
        </a:p>
      </dsp:txBody>
      <dsp:txXfrm>
        <a:off x="0" y="929840"/>
        <a:ext cx="6492875" cy="463674"/>
      </dsp:txXfrm>
    </dsp:sp>
    <dsp:sp modelId="{2606DD3D-3CD8-5845-BADC-530459BBCEBD}">
      <dsp:nvSpPr>
        <dsp:cNvPr id="0" name=""/>
        <dsp:cNvSpPr/>
      </dsp:nvSpPr>
      <dsp:spPr>
        <a:xfrm>
          <a:off x="0" y="1393514"/>
          <a:ext cx="6492875" cy="0"/>
        </a:xfrm>
        <a:prstGeom prst="line">
          <a:avLst/>
        </a:prstGeom>
        <a:solidFill>
          <a:schemeClr val="accent2">
            <a:hueOff val="-436609"/>
            <a:satOff val="-25178"/>
            <a:lumOff val="2588"/>
            <a:alphaOff val="0"/>
          </a:schemeClr>
        </a:solidFill>
        <a:ln w="12700" cap="flat" cmpd="sng" algn="ctr">
          <a:solidFill>
            <a:schemeClr val="accent2">
              <a:hueOff val="-436609"/>
              <a:satOff val="-25178"/>
              <a:lumOff val="2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4B907-89C8-4E48-B8CA-F0B92D8120D5}">
      <dsp:nvSpPr>
        <dsp:cNvPr id="0" name=""/>
        <dsp:cNvSpPr/>
      </dsp:nvSpPr>
      <dsp:spPr>
        <a:xfrm>
          <a:off x="0" y="1393514"/>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	Faciliterende gvo </a:t>
          </a:r>
          <a:endParaRPr lang="en-US" sz="2100" kern="1200"/>
        </a:p>
      </dsp:txBody>
      <dsp:txXfrm>
        <a:off x="0" y="1393514"/>
        <a:ext cx="6492875" cy="463674"/>
      </dsp:txXfrm>
    </dsp:sp>
    <dsp:sp modelId="{DB73D7C4-09FE-0E4F-800D-5161F04DA3DE}">
      <dsp:nvSpPr>
        <dsp:cNvPr id="0" name=""/>
        <dsp:cNvSpPr/>
      </dsp:nvSpPr>
      <dsp:spPr>
        <a:xfrm>
          <a:off x="0" y="1857188"/>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0EE34-FB0A-A344-B39C-72B62192EAB7}">
      <dsp:nvSpPr>
        <dsp:cNvPr id="0" name=""/>
        <dsp:cNvSpPr/>
      </dsp:nvSpPr>
      <dsp:spPr>
        <a:xfrm>
          <a:off x="0" y="1857188"/>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GVO cyclus </a:t>
          </a:r>
          <a:endParaRPr lang="en-US" sz="2100" kern="1200"/>
        </a:p>
      </dsp:txBody>
      <dsp:txXfrm>
        <a:off x="0" y="1857188"/>
        <a:ext cx="6492875" cy="463674"/>
      </dsp:txXfrm>
    </dsp:sp>
    <dsp:sp modelId="{9C27C7D6-169F-8E43-A05F-D4F711AB3D0E}">
      <dsp:nvSpPr>
        <dsp:cNvPr id="0" name=""/>
        <dsp:cNvSpPr/>
      </dsp:nvSpPr>
      <dsp:spPr>
        <a:xfrm>
          <a:off x="0" y="232086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2AFF80-B1D3-2C43-9BB8-BCD1CAF24E1A}">
      <dsp:nvSpPr>
        <dsp:cNvPr id="0" name=""/>
        <dsp:cNvSpPr/>
      </dsp:nvSpPr>
      <dsp:spPr>
        <a:xfrm>
          <a:off x="0" y="2320862"/>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ASE model</a:t>
          </a:r>
          <a:endParaRPr lang="en-US" sz="2100" kern="1200"/>
        </a:p>
      </dsp:txBody>
      <dsp:txXfrm>
        <a:off x="0" y="2320862"/>
        <a:ext cx="6492875" cy="463674"/>
      </dsp:txXfrm>
    </dsp:sp>
    <dsp:sp modelId="{AC3F7D88-6EF4-3C4F-B50C-E7CB5A3CE611}">
      <dsp:nvSpPr>
        <dsp:cNvPr id="0" name=""/>
        <dsp:cNvSpPr/>
      </dsp:nvSpPr>
      <dsp:spPr>
        <a:xfrm>
          <a:off x="0" y="2784537"/>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5F7C3-2769-4343-824C-E7F9BF647578}">
      <dsp:nvSpPr>
        <dsp:cNvPr id="0" name=""/>
        <dsp:cNvSpPr/>
      </dsp:nvSpPr>
      <dsp:spPr>
        <a:xfrm>
          <a:off x="0" y="2784537"/>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Model van Lalonde</a:t>
          </a:r>
          <a:endParaRPr lang="en-US" sz="2100" kern="1200"/>
        </a:p>
      </dsp:txBody>
      <dsp:txXfrm>
        <a:off x="0" y="2784537"/>
        <a:ext cx="6492875" cy="463674"/>
      </dsp:txXfrm>
    </dsp:sp>
    <dsp:sp modelId="{367A260A-BF3A-7A47-9AD0-859FC0317E29}">
      <dsp:nvSpPr>
        <dsp:cNvPr id="0" name=""/>
        <dsp:cNvSpPr/>
      </dsp:nvSpPr>
      <dsp:spPr>
        <a:xfrm>
          <a:off x="0" y="3248211"/>
          <a:ext cx="6492875" cy="0"/>
        </a:xfrm>
        <a:prstGeom prst="line">
          <a:avLst/>
        </a:prstGeom>
        <a:solidFill>
          <a:schemeClr val="accent2">
            <a:hueOff val="-1018754"/>
            <a:satOff val="-58750"/>
            <a:lumOff val="6040"/>
            <a:alphaOff val="0"/>
          </a:schemeClr>
        </a:solidFill>
        <a:ln w="12700" cap="flat" cmpd="sng" algn="ctr">
          <a:solidFill>
            <a:schemeClr val="accent2">
              <a:hueOff val="-1018754"/>
              <a:satOff val="-58750"/>
              <a:lumOff val="6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06B1B-949E-9348-8392-66EEF7AE79CD}">
      <dsp:nvSpPr>
        <dsp:cNvPr id="0" name=""/>
        <dsp:cNvSpPr/>
      </dsp:nvSpPr>
      <dsp:spPr>
        <a:xfrm>
          <a:off x="0" y="3248211"/>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ANGELO-raamwerk</a:t>
          </a:r>
          <a:endParaRPr lang="en-US" sz="2100" kern="1200"/>
        </a:p>
      </dsp:txBody>
      <dsp:txXfrm>
        <a:off x="0" y="3248211"/>
        <a:ext cx="6492875" cy="463674"/>
      </dsp:txXfrm>
    </dsp:sp>
    <dsp:sp modelId="{BC988E4A-0BDE-F442-A10B-0C15184AE764}">
      <dsp:nvSpPr>
        <dsp:cNvPr id="0" name=""/>
        <dsp:cNvSpPr/>
      </dsp:nvSpPr>
      <dsp:spPr>
        <a:xfrm>
          <a:off x="0" y="3711885"/>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53833-FC34-1749-B562-2A7BD7B229B0}">
      <dsp:nvSpPr>
        <dsp:cNvPr id="0" name=""/>
        <dsp:cNvSpPr/>
      </dsp:nvSpPr>
      <dsp:spPr>
        <a:xfrm>
          <a:off x="0" y="3711885"/>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Wet Publieke Gezondheid</a:t>
          </a:r>
          <a:endParaRPr lang="en-US" sz="2100" kern="1200"/>
        </a:p>
      </dsp:txBody>
      <dsp:txXfrm>
        <a:off x="0" y="3711885"/>
        <a:ext cx="6492875" cy="463674"/>
      </dsp:txXfrm>
    </dsp:sp>
    <dsp:sp modelId="{F9327592-702D-7845-97D9-91AE508F9055}">
      <dsp:nvSpPr>
        <dsp:cNvPr id="0" name=""/>
        <dsp:cNvSpPr/>
      </dsp:nvSpPr>
      <dsp:spPr>
        <a:xfrm>
          <a:off x="0" y="4175559"/>
          <a:ext cx="6492875" cy="0"/>
        </a:xfrm>
        <a:prstGeom prst="line">
          <a:avLst/>
        </a:prstGeom>
        <a:solidFill>
          <a:schemeClr val="accent2">
            <a:hueOff val="-1309827"/>
            <a:satOff val="-75535"/>
            <a:lumOff val="7765"/>
            <a:alphaOff val="0"/>
          </a:schemeClr>
        </a:solidFill>
        <a:ln w="12700" cap="flat" cmpd="sng" algn="ctr">
          <a:solidFill>
            <a:schemeClr val="accent2">
              <a:hueOff val="-1309827"/>
              <a:satOff val="-75535"/>
              <a:lumOff val="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9B674-49B9-DC4A-BA79-75108A22DC8E}">
      <dsp:nvSpPr>
        <dsp:cNvPr id="0" name=""/>
        <dsp:cNvSpPr/>
      </dsp:nvSpPr>
      <dsp:spPr>
        <a:xfrm>
          <a:off x="0" y="4175559"/>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Interventies</a:t>
          </a:r>
          <a:endParaRPr lang="en-US" sz="2100" kern="1200"/>
        </a:p>
      </dsp:txBody>
      <dsp:txXfrm>
        <a:off x="0" y="4175559"/>
        <a:ext cx="6492875" cy="463674"/>
      </dsp:txXfrm>
    </dsp:sp>
    <dsp:sp modelId="{69FD9C31-6F01-8240-B793-FCA619315299}">
      <dsp:nvSpPr>
        <dsp:cNvPr id="0" name=""/>
        <dsp:cNvSpPr/>
      </dsp:nvSpPr>
      <dsp:spPr>
        <a:xfrm>
          <a:off x="0" y="4639233"/>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CE1B0-1543-DF4D-B41D-C73FE84FD226}">
      <dsp:nvSpPr>
        <dsp:cNvPr id="0" name=""/>
        <dsp:cNvSpPr/>
      </dsp:nvSpPr>
      <dsp:spPr>
        <a:xfrm>
          <a:off x="0" y="4639233"/>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a:t>Beweegrichtlijnen</a:t>
          </a:r>
          <a:endParaRPr lang="en-US" sz="2100" kern="1200"/>
        </a:p>
      </dsp:txBody>
      <dsp:txXfrm>
        <a:off x="0" y="4639233"/>
        <a:ext cx="6492875" cy="4636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66D96-E656-D345-9CF2-8789990C6FFF}" type="datetimeFigureOut">
              <a:rPr lang="nl-NL" smtClean="0"/>
              <a:t>11-09-20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E37DC-ABDA-0A4F-936B-E914A2F02DE0}" type="slidenum">
              <a:rPr lang="nl-NL" smtClean="0"/>
              <a:t>‹nr.›</a:t>
            </a:fld>
            <a:endParaRPr lang="nl-NL"/>
          </a:p>
        </p:txBody>
      </p:sp>
    </p:spTree>
    <p:extLst>
      <p:ext uri="{BB962C8B-B14F-4D97-AF65-F5344CB8AC3E}">
        <p14:creationId xmlns:p14="http://schemas.microsoft.com/office/powerpoint/2010/main" val="240731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9C61E-FA29-48B5-B8E4-AFB31D3E600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45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23D28-DB97-8E4B-8CA3-B7551A60487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1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vooraf kort de toelichting dat het theorie gaat, (lijkt technisch </a:t>
            </a:r>
            <a:r>
              <a:rPr lang="nl-NL" dirty="0" err="1"/>
              <a:t>encomplex</a:t>
            </a:r>
            <a:r>
              <a:rPr lang="nl-NL" dirty="0"/>
              <a:t>),  maar het gaat om de relatie met ontspanning, slaap en bewegen.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65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4B145-54D8-CC49-8398-9CFA732B1D2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729A3E-20D0-6046-AA1E-8E41EFC99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7D9E5D-4E46-5D49-AEEB-C371529E034E}"/>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5" name="Tijdelijke aanduiding voor voettekst 4">
            <a:extLst>
              <a:ext uri="{FF2B5EF4-FFF2-40B4-BE49-F238E27FC236}">
                <a16:creationId xmlns:a16="http://schemas.microsoft.com/office/drawing/2014/main" id="{78B23103-527F-B140-B223-2F9693DCCF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A3D844-50B3-F842-8027-D396D233D545}"/>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116840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A1C0E-BDCC-D840-86AD-1A777DAAF8B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50B6140-AAA8-4E41-ABC3-8FC5533C392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90178E-B5C2-0E4D-8F2E-D5930E56F6FE}"/>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5" name="Tijdelijke aanduiding voor voettekst 4">
            <a:extLst>
              <a:ext uri="{FF2B5EF4-FFF2-40B4-BE49-F238E27FC236}">
                <a16:creationId xmlns:a16="http://schemas.microsoft.com/office/drawing/2014/main" id="{98F9FABF-916E-124E-804B-484FE7AD8B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9DCD8B-6A6C-5446-A8AA-4F2EAAB08EF8}"/>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19125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85776F2-642D-5D4E-AC9E-5BDA6695E63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52205D3-091A-E344-B8C9-7600D1415D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21CCEA-BB4E-2744-AD99-AC3F9CD011BF}"/>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5" name="Tijdelijke aanduiding voor voettekst 4">
            <a:extLst>
              <a:ext uri="{FF2B5EF4-FFF2-40B4-BE49-F238E27FC236}">
                <a16:creationId xmlns:a16="http://schemas.microsoft.com/office/drawing/2014/main" id="{807FC0AA-A1B8-B745-A9AC-F02C99703C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7E4D71-6AE6-954F-8652-4EF75AFA65E8}"/>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79733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965F1-1D2E-E345-A4D4-81C04B8DD99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BB041AE-0097-564D-AC74-F74AADF6C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03B3501-C101-B943-B55C-6CBB4912AA7F}"/>
              </a:ext>
            </a:extLst>
          </p:cNvPr>
          <p:cNvSpPr>
            <a:spLocks noGrp="1"/>
          </p:cNvSpPr>
          <p:nvPr>
            <p:ph type="dt" sz="half" idx="10"/>
          </p:nvPr>
        </p:nvSpPr>
        <p:spPr/>
        <p:txBody>
          <a:bodyPr/>
          <a:lstStyle/>
          <a:p>
            <a:fld id="{B61BEF0D-F0BB-DE4B-95CE-6DB70DBA9567}" type="datetimeFigureOut">
              <a:rPr lang="en-US" smtClean="0"/>
              <a:pPr/>
              <a:t>9/11/20</a:t>
            </a:fld>
            <a:endParaRPr lang="en-US"/>
          </a:p>
        </p:txBody>
      </p:sp>
      <p:sp>
        <p:nvSpPr>
          <p:cNvPr id="5" name="Tijdelijke aanduiding voor voettekst 4">
            <a:extLst>
              <a:ext uri="{FF2B5EF4-FFF2-40B4-BE49-F238E27FC236}">
                <a16:creationId xmlns:a16="http://schemas.microsoft.com/office/drawing/2014/main" id="{48791F9B-18C4-1644-9D35-ACD1723003E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4C6D9FB-669A-7146-908D-19C1B0606FE0}"/>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5334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E2D79-8CC6-F241-8CE3-A711A47591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FA11F9-C710-A141-B2BF-570AD0065F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F2BD0B-E71A-1D46-B28C-E976212EC060}"/>
              </a:ext>
            </a:extLst>
          </p:cNvPr>
          <p:cNvSpPr>
            <a:spLocks noGrp="1"/>
          </p:cNvSpPr>
          <p:nvPr>
            <p:ph type="dt" sz="half" idx="10"/>
          </p:nvPr>
        </p:nvSpPr>
        <p:spPr/>
        <p:txBody>
          <a:bodyPr/>
          <a:lstStyle/>
          <a:p>
            <a:fld id="{B61BEF0D-F0BB-DE4B-95CE-6DB70DBA9567}" type="datetimeFigureOut">
              <a:rPr lang="en-US" smtClean="0"/>
              <a:pPr/>
              <a:t>9/11/20</a:t>
            </a:fld>
            <a:endParaRPr lang="en-US"/>
          </a:p>
        </p:txBody>
      </p:sp>
      <p:sp>
        <p:nvSpPr>
          <p:cNvPr id="5" name="Tijdelijke aanduiding voor voettekst 4">
            <a:extLst>
              <a:ext uri="{FF2B5EF4-FFF2-40B4-BE49-F238E27FC236}">
                <a16:creationId xmlns:a16="http://schemas.microsoft.com/office/drawing/2014/main" id="{CEB64DE2-1D69-F94E-B0C5-04BAAF0F322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5200356-C27E-4743-8ABE-17B9A07CA5E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658722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CD3CF-CE4D-3C44-B46A-B526CADD5D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8F36205-5128-6E44-BDFA-97E720E6F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645BB02-6980-D743-918C-F4E0B33A0F62}"/>
              </a:ext>
            </a:extLst>
          </p:cNvPr>
          <p:cNvSpPr>
            <a:spLocks noGrp="1"/>
          </p:cNvSpPr>
          <p:nvPr>
            <p:ph type="dt" sz="half" idx="10"/>
          </p:nvPr>
        </p:nvSpPr>
        <p:spPr/>
        <p:txBody>
          <a:bodyPr/>
          <a:lstStyle/>
          <a:p>
            <a:fld id="{B61BEF0D-F0BB-DE4B-95CE-6DB70DBA9567}" type="datetimeFigureOut">
              <a:rPr lang="en-US" smtClean="0"/>
              <a:pPr/>
              <a:t>9/11/20</a:t>
            </a:fld>
            <a:endParaRPr lang="en-US"/>
          </a:p>
        </p:txBody>
      </p:sp>
      <p:sp>
        <p:nvSpPr>
          <p:cNvPr id="5" name="Tijdelijke aanduiding voor voettekst 4">
            <a:extLst>
              <a:ext uri="{FF2B5EF4-FFF2-40B4-BE49-F238E27FC236}">
                <a16:creationId xmlns:a16="http://schemas.microsoft.com/office/drawing/2014/main" id="{B5DA4CDB-BE91-6F40-BECC-B71D36DDC2D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5095D81-0525-D84D-9FBE-FA401924714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01937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B27C1-2A1F-5F43-BF08-5A304CBD69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A6B41-7765-584D-AA59-A707B041067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295256-F261-B74B-9EE6-A933894388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16DBD9-1582-A84C-946E-90AF75E19794}"/>
              </a:ext>
            </a:extLst>
          </p:cNvPr>
          <p:cNvSpPr>
            <a:spLocks noGrp="1"/>
          </p:cNvSpPr>
          <p:nvPr>
            <p:ph type="dt" sz="half" idx="10"/>
          </p:nvPr>
        </p:nvSpPr>
        <p:spPr/>
        <p:txBody>
          <a:bodyPr/>
          <a:lstStyle/>
          <a:p>
            <a:fld id="{B61BEF0D-F0BB-DE4B-95CE-6DB70DBA9567}" type="datetimeFigureOut">
              <a:rPr lang="en-US" smtClean="0"/>
              <a:pPr/>
              <a:t>9/11/20</a:t>
            </a:fld>
            <a:endParaRPr lang="en-US"/>
          </a:p>
        </p:txBody>
      </p:sp>
      <p:sp>
        <p:nvSpPr>
          <p:cNvPr id="6" name="Tijdelijke aanduiding voor voettekst 5">
            <a:extLst>
              <a:ext uri="{FF2B5EF4-FFF2-40B4-BE49-F238E27FC236}">
                <a16:creationId xmlns:a16="http://schemas.microsoft.com/office/drawing/2014/main" id="{7676ECC7-8F77-724D-9735-8D8BF56A39F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FA8C529-342E-4E44-80AE-89A462DFC2AD}"/>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38474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FF276-A633-7944-9B24-737FE99978D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54F2C1-A157-A84A-A502-0B84BA7F2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C7D568-7086-FF49-90BB-8DF017FBA05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055C9A3-864B-0A4C-AD91-C904A9F81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7ABEC6-1B07-9245-ADB2-5313D2EE02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D7B722-061D-714F-86F5-DEF92ED3BD43}"/>
              </a:ext>
            </a:extLst>
          </p:cNvPr>
          <p:cNvSpPr>
            <a:spLocks noGrp="1"/>
          </p:cNvSpPr>
          <p:nvPr>
            <p:ph type="dt" sz="half" idx="10"/>
          </p:nvPr>
        </p:nvSpPr>
        <p:spPr/>
        <p:txBody>
          <a:bodyPr/>
          <a:lstStyle/>
          <a:p>
            <a:fld id="{B61BEF0D-F0BB-DE4B-95CE-6DB70DBA9567}" type="datetimeFigureOut">
              <a:rPr lang="en-US" smtClean="0"/>
              <a:pPr/>
              <a:t>9/11/20</a:t>
            </a:fld>
            <a:endParaRPr lang="en-US"/>
          </a:p>
        </p:txBody>
      </p:sp>
      <p:sp>
        <p:nvSpPr>
          <p:cNvPr id="8" name="Tijdelijke aanduiding voor voettekst 7">
            <a:extLst>
              <a:ext uri="{FF2B5EF4-FFF2-40B4-BE49-F238E27FC236}">
                <a16:creationId xmlns:a16="http://schemas.microsoft.com/office/drawing/2014/main" id="{D8CAF3B5-F249-8649-ADEE-9C2029D1922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5ACD4225-37A3-3A42-BA16-1E6C9AD473D1}"/>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79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F156C-2879-FB4F-8678-DAC7215DA7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F7A99E-EF00-DB46-8461-FD17691306F6}"/>
              </a:ext>
            </a:extLst>
          </p:cNvPr>
          <p:cNvSpPr>
            <a:spLocks noGrp="1"/>
          </p:cNvSpPr>
          <p:nvPr>
            <p:ph type="dt" sz="half" idx="10"/>
          </p:nvPr>
        </p:nvSpPr>
        <p:spPr/>
        <p:txBody>
          <a:bodyPr/>
          <a:lstStyle/>
          <a:p>
            <a:fld id="{B61BEF0D-F0BB-DE4B-95CE-6DB70DBA9567}" type="datetimeFigureOut">
              <a:rPr lang="en-US" smtClean="0"/>
              <a:pPr/>
              <a:t>9/11/20</a:t>
            </a:fld>
            <a:endParaRPr lang="en-US"/>
          </a:p>
        </p:txBody>
      </p:sp>
      <p:sp>
        <p:nvSpPr>
          <p:cNvPr id="4" name="Tijdelijke aanduiding voor voettekst 3">
            <a:extLst>
              <a:ext uri="{FF2B5EF4-FFF2-40B4-BE49-F238E27FC236}">
                <a16:creationId xmlns:a16="http://schemas.microsoft.com/office/drawing/2014/main" id="{A092CF95-7992-8E4C-B2CB-C027DE362F76}"/>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F847A681-BBA5-A54D-B59C-82A2A479BFA8}"/>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720152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7AD814-9F2D-9649-B561-EBE85A5C65B1}"/>
              </a:ext>
            </a:extLst>
          </p:cNvPr>
          <p:cNvSpPr>
            <a:spLocks noGrp="1"/>
          </p:cNvSpPr>
          <p:nvPr>
            <p:ph type="dt" sz="half" idx="10"/>
          </p:nvPr>
        </p:nvSpPr>
        <p:spPr/>
        <p:txBody>
          <a:bodyPr/>
          <a:lstStyle/>
          <a:p>
            <a:fld id="{B61BEF0D-F0BB-DE4B-95CE-6DB70DBA9567}" type="datetimeFigureOut">
              <a:rPr lang="en-US" smtClean="0"/>
              <a:pPr/>
              <a:t>9/11/20</a:t>
            </a:fld>
            <a:endParaRPr lang="en-US"/>
          </a:p>
        </p:txBody>
      </p:sp>
      <p:sp>
        <p:nvSpPr>
          <p:cNvPr id="3" name="Tijdelijke aanduiding voor voettekst 2">
            <a:extLst>
              <a:ext uri="{FF2B5EF4-FFF2-40B4-BE49-F238E27FC236}">
                <a16:creationId xmlns:a16="http://schemas.microsoft.com/office/drawing/2014/main" id="{138CE59A-8EF6-3F49-A5D8-DADBC08DB475}"/>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21FD6BF-D10A-8245-82AF-CBFBF686CED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442599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E857-5306-5643-8F78-996E9269C2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B74A9F4-8AF3-A84F-BBB8-882FF01B0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D380C6-A50C-CE4E-B5A2-E30D0C6D5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3B3A39-1337-3641-AE0C-AA524FE60D3A}"/>
              </a:ext>
            </a:extLst>
          </p:cNvPr>
          <p:cNvSpPr>
            <a:spLocks noGrp="1"/>
          </p:cNvSpPr>
          <p:nvPr>
            <p:ph type="dt" sz="half" idx="10"/>
          </p:nvPr>
        </p:nvSpPr>
        <p:spPr/>
        <p:txBody>
          <a:bodyPr/>
          <a:lstStyle/>
          <a:p>
            <a:fld id="{42A54C80-263E-416B-A8E0-580EDEADCBDC}" type="datetimeFigureOut">
              <a:rPr lang="en-US" smtClean="0"/>
              <a:t>9/11/20</a:t>
            </a:fld>
            <a:endParaRPr lang="en-US"/>
          </a:p>
        </p:txBody>
      </p:sp>
      <p:sp>
        <p:nvSpPr>
          <p:cNvPr id="6" name="Tijdelijke aanduiding voor voettekst 5">
            <a:extLst>
              <a:ext uri="{FF2B5EF4-FFF2-40B4-BE49-F238E27FC236}">
                <a16:creationId xmlns:a16="http://schemas.microsoft.com/office/drawing/2014/main" id="{8837F510-1515-AB4B-8FD3-7D7F9D65F55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D9533B5-003D-8943-9A20-A6D932452631}"/>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21903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89BFC-36C3-C84F-A224-BB0156138DF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5BF69C-1409-A24E-B778-DA023E33C9C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E7D0BB-9946-4F4C-83D2-BF42375683A0}"/>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5" name="Tijdelijke aanduiding voor voettekst 4">
            <a:extLst>
              <a:ext uri="{FF2B5EF4-FFF2-40B4-BE49-F238E27FC236}">
                <a16:creationId xmlns:a16="http://schemas.microsoft.com/office/drawing/2014/main" id="{84DA3D5C-D1FD-CE47-85E7-AFDD68807C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5647BB-F04B-C04B-A863-BA72F1A50580}"/>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370336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D2ED5-5250-A348-A9CB-EDFF3F387E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5B2A2E-8877-A342-940A-1FEF74F95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DDC91AA-D06A-5148-ADA9-A824DFFF6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956FE7-941D-3E44-861D-652600FC951D}"/>
              </a:ext>
            </a:extLst>
          </p:cNvPr>
          <p:cNvSpPr>
            <a:spLocks noGrp="1"/>
          </p:cNvSpPr>
          <p:nvPr>
            <p:ph type="dt" sz="half" idx="10"/>
          </p:nvPr>
        </p:nvSpPr>
        <p:spPr/>
        <p:txBody>
          <a:bodyPr/>
          <a:lstStyle/>
          <a:p>
            <a:fld id="{B61BEF0D-F0BB-DE4B-95CE-6DB70DBA9567}" type="datetimeFigureOut">
              <a:rPr lang="en-US" smtClean="0"/>
              <a:pPr/>
              <a:t>9/11/20</a:t>
            </a:fld>
            <a:endParaRPr lang="en-US"/>
          </a:p>
        </p:txBody>
      </p:sp>
      <p:sp>
        <p:nvSpPr>
          <p:cNvPr id="6" name="Tijdelijke aanduiding voor voettekst 5">
            <a:extLst>
              <a:ext uri="{FF2B5EF4-FFF2-40B4-BE49-F238E27FC236}">
                <a16:creationId xmlns:a16="http://schemas.microsoft.com/office/drawing/2014/main" id="{2BC6C7C3-BEB8-C547-858C-8C22891A691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B0B3253-54C9-CA4F-BD9D-21B8BCEE0145}"/>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448040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42D11-38F3-8841-8379-8FCC662B32C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4CC567-1B38-BD48-97D6-9F3D677B9B6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690AD8-8627-2F4D-B8D0-7D7887B17D14}"/>
              </a:ext>
            </a:extLst>
          </p:cNvPr>
          <p:cNvSpPr>
            <a:spLocks noGrp="1"/>
          </p:cNvSpPr>
          <p:nvPr>
            <p:ph type="dt" sz="half" idx="10"/>
          </p:nvPr>
        </p:nvSpPr>
        <p:spPr/>
        <p:txBody>
          <a:bodyPr/>
          <a:lstStyle/>
          <a:p>
            <a:fld id="{55C6B4A9-1611-4792-9094-5F34BCA07E0B}" type="datetimeFigureOut">
              <a:rPr lang="en-US" smtClean="0"/>
              <a:t>9/11/20</a:t>
            </a:fld>
            <a:endParaRPr lang="en-US"/>
          </a:p>
        </p:txBody>
      </p:sp>
      <p:sp>
        <p:nvSpPr>
          <p:cNvPr id="5" name="Tijdelijke aanduiding voor voettekst 4">
            <a:extLst>
              <a:ext uri="{FF2B5EF4-FFF2-40B4-BE49-F238E27FC236}">
                <a16:creationId xmlns:a16="http://schemas.microsoft.com/office/drawing/2014/main" id="{C0B0051A-E0C0-5E47-8CEA-44AF358E9F0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CDF5B6D-6903-2F49-ABE5-967A9528DA9D}"/>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487450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F46967-182A-074B-8AF4-7C48D748F69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3B07A7-7AED-2F4D-856A-BBB3D578257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A8CBE2-BD02-8440-86D6-E34C1B2CE6AA}"/>
              </a:ext>
            </a:extLst>
          </p:cNvPr>
          <p:cNvSpPr>
            <a:spLocks noGrp="1"/>
          </p:cNvSpPr>
          <p:nvPr>
            <p:ph type="dt" sz="half" idx="10"/>
          </p:nvPr>
        </p:nvSpPr>
        <p:spPr/>
        <p:txBody>
          <a:bodyPr/>
          <a:lstStyle/>
          <a:p>
            <a:fld id="{B61BEF0D-F0BB-DE4B-95CE-6DB70DBA9567}" type="datetimeFigureOut">
              <a:rPr lang="en-US" smtClean="0"/>
              <a:pPr/>
              <a:t>9/11/20</a:t>
            </a:fld>
            <a:endParaRPr lang="en-US"/>
          </a:p>
        </p:txBody>
      </p:sp>
      <p:sp>
        <p:nvSpPr>
          <p:cNvPr id="5" name="Tijdelijke aanduiding voor voettekst 4">
            <a:extLst>
              <a:ext uri="{FF2B5EF4-FFF2-40B4-BE49-F238E27FC236}">
                <a16:creationId xmlns:a16="http://schemas.microsoft.com/office/drawing/2014/main" id="{8DB9EC06-26E7-064C-B9D2-63AF14A99C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BF6A367-D0E5-FD40-B2E5-E189A996E89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62913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26C63-F90A-FA47-936D-C05CAB5311E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E5CD6EF-DCD8-6B43-BD52-35A873EDF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F4C786-4279-9646-BEA1-2FAD6D46FD1A}"/>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5" name="Tijdelijke aanduiding voor voettekst 4">
            <a:extLst>
              <a:ext uri="{FF2B5EF4-FFF2-40B4-BE49-F238E27FC236}">
                <a16:creationId xmlns:a16="http://schemas.microsoft.com/office/drawing/2014/main" id="{64F41B91-C77E-414D-B360-77ACF61A0B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A42A9D-3855-BB41-BEE8-E719E590D1F6}"/>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28592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8BE9F-9966-C844-A11C-3B3D3F2E33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D3606F-FC6A-4D42-A30A-F5D78A0907E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756531-90C7-184D-B975-D243F7BCF66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4C8E4DA-DBA5-2948-99DB-EA66C1F7EBC7}"/>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6" name="Tijdelijke aanduiding voor voettekst 5">
            <a:extLst>
              <a:ext uri="{FF2B5EF4-FFF2-40B4-BE49-F238E27FC236}">
                <a16:creationId xmlns:a16="http://schemas.microsoft.com/office/drawing/2014/main" id="{A380B400-41D4-F34E-BFEE-9C3D35051F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60DF01B-B924-0C4B-87F0-59602F9EE32A}"/>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19490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F4A71-97F5-294B-B673-5FE28ACF5A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4E4F81A-D15C-3B40-8AD8-3B59DC8F5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9F3384F-A71B-CC4D-BEF4-A88C61CE5DA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FA8AF5-6107-F540-8B6B-D15DC8863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A8F990-EAD0-0642-8AB7-1093F5AB09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230BDDE-12F8-3142-B7A7-04C7E9D312F5}"/>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8" name="Tijdelijke aanduiding voor voettekst 7">
            <a:extLst>
              <a:ext uri="{FF2B5EF4-FFF2-40B4-BE49-F238E27FC236}">
                <a16:creationId xmlns:a16="http://schemas.microsoft.com/office/drawing/2014/main" id="{328B50AB-8354-FE49-9F91-9AE5261A493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9773A78-3011-6346-92E1-43D348291B38}"/>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323260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2DBDA-C281-3B4E-8AF2-1E2F8426A4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810289E-552A-F148-921F-05915B1CF9AD}"/>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4" name="Tijdelijke aanduiding voor voettekst 3">
            <a:extLst>
              <a:ext uri="{FF2B5EF4-FFF2-40B4-BE49-F238E27FC236}">
                <a16:creationId xmlns:a16="http://schemas.microsoft.com/office/drawing/2014/main" id="{FB81DC5E-5155-CF44-9251-3A09D1ADC7F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FDB163D-6BE8-B945-A20E-1284B16567C3}"/>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325809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21A2A0-0E35-D646-ADE1-080410B3EC58}"/>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3" name="Tijdelijke aanduiding voor voettekst 2">
            <a:extLst>
              <a:ext uri="{FF2B5EF4-FFF2-40B4-BE49-F238E27FC236}">
                <a16:creationId xmlns:a16="http://schemas.microsoft.com/office/drawing/2014/main" id="{944EC49A-3C7E-284E-BABC-D310455101F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F5E36B-9FF1-F84C-B401-E4EB73A40F13}"/>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1417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251C8-FBAE-244A-A76C-AD7876C64E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622E5A6-63DA-794A-AD42-C52986C06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AA10C58-F475-D343-BF79-A8F0BECDB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C48157-B5A9-8442-8A36-A51A9D97CF28}"/>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6" name="Tijdelijke aanduiding voor voettekst 5">
            <a:extLst>
              <a:ext uri="{FF2B5EF4-FFF2-40B4-BE49-F238E27FC236}">
                <a16:creationId xmlns:a16="http://schemas.microsoft.com/office/drawing/2014/main" id="{065EAD6A-44F8-494A-B1D8-6B6FA2A875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B5652FD-F5FA-1B45-92DB-833A76102A83}"/>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42463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620C-7622-A34E-B365-C7BDCF7C1D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712DDE3-C380-3F46-A165-AB84C5AEA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615B1D5-6CEE-E447-B6C0-6E043E44C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F1CE95-AA27-EA45-88BC-7680EC0CB0EF}"/>
              </a:ext>
            </a:extLst>
          </p:cNvPr>
          <p:cNvSpPr>
            <a:spLocks noGrp="1"/>
          </p:cNvSpPr>
          <p:nvPr>
            <p:ph type="dt" sz="half" idx="10"/>
          </p:nvPr>
        </p:nvSpPr>
        <p:spPr/>
        <p:txBody>
          <a:bodyPr/>
          <a:lstStyle/>
          <a:p>
            <a:fld id="{F6829099-8051-8C48-BAAF-7C80230C3BE4}" type="datetimeFigureOut">
              <a:rPr lang="nl-NL" smtClean="0"/>
              <a:t>11-09-20</a:t>
            </a:fld>
            <a:endParaRPr lang="nl-NL"/>
          </a:p>
        </p:txBody>
      </p:sp>
      <p:sp>
        <p:nvSpPr>
          <p:cNvPr id="6" name="Tijdelijke aanduiding voor voettekst 5">
            <a:extLst>
              <a:ext uri="{FF2B5EF4-FFF2-40B4-BE49-F238E27FC236}">
                <a16:creationId xmlns:a16="http://schemas.microsoft.com/office/drawing/2014/main" id="{A6E93852-1436-7743-99D0-551E515C9A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242E8C-BA8B-6245-B973-2BB024DD363F}"/>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152716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9B437CF-8AC7-8445-8870-EB272B301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F83AB8-2D0B-2540-9E79-965FC991B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1F3A79-1816-A045-9A54-470A9AB3F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29099-8051-8C48-BAAF-7C80230C3BE4}" type="datetimeFigureOut">
              <a:rPr lang="nl-NL" smtClean="0"/>
              <a:t>11-09-20</a:t>
            </a:fld>
            <a:endParaRPr lang="nl-NL"/>
          </a:p>
        </p:txBody>
      </p:sp>
      <p:sp>
        <p:nvSpPr>
          <p:cNvPr id="5" name="Tijdelijke aanduiding voor voettekst 4">
            <a:extLst>
              <a:ext uri="{FF2B5EF4-FFF2-40B4-BE49-F238E27FC236}">
                <a16:creationId xmlns:a16="http://schemas.microsoft.com/office/drawing/2014/main" id="{38370758-45F9-E94A-B84C-50CAC9E3A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9822DF9-AD7C-E64C-B4E5-4F10C814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50EC4-0C92-944E-AEB1-919E6A5E8287}" type="slidenum">
              <a:rPr lang="nl-NL" smtClean="0"/>
              <a:t>‹nr.›</a:t>
            </a:fld>
            <a:endParaRPr lang="nl-NL"/>
          </a:p>
        </p:txBody>
      </p:sp>
    </p:spTree>
    <p:extLst>
      <p:ext uri="{BB962C8B-B14F-4D97-AF65-F5344CB8AC3E}">
        <p14:creationId xmlns:p14="http://schemas.microsoft.com/office/powerpoint/2010/main" val="131954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485BD8-70F0-CE42-971F-E9FB4A0D3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4A2741-CAA9-BE45-866B-5222D5B96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ACE980-F543-1A45-AE44-4E58DF239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9/11/20</a:t>
            </a:fld>
            <a:endParaRPr lang="en-US"/>
          </a:p>
        </p:txBody>
      </p:sp>
      <p:sp>
        <p:nvSpPr>
          <p:cNvPr id="5" name="Tijdelijke aanduiding voor voettekst 4">
            <a:extLst>
              <a:ext uri="{FF2B5EF4-FFF2-40B4-BE49-F238E27FC236}">
                <a16:creationId xmlns:a16="http://schemas.microsoft.com/office/drawing/2014/main" id="{94E475E2-26D3-E240-95E8-069D685E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269F65A4-C738-494A-801E-A5C42627E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3251298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Ds08owC_9j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4BJJ_zalvh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youtu.be/FMwu3fjum1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nN8GiIdh9ak"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tlnieuws.nl/nieuws/nederland/artikel/5090506/stress-burnout-jongeren-millennials-paniekaanvallen"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wijzijnmind.nl/psychische-klachten/psychipedia/angststoorni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wkAAuMamWF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ptimaalsporten.nl/fitness/trainingsprincip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www.kenniscentrumsportenbewegen.nl/"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7F26459-9E41-054D-B0E0-8628B6637903}"/>
              </a:ext>
            </a:extLst>
          </p:cNvPr>
          <p:cNvSpPr>
            <a:spLocks noGrp="1"/>
          </p:cNvSpPr>
          <p:nvPr>
            <p:ph type="ctrTitle"/>
          </p:nvPr>
        </p:nvSpPr>
        <p:spPr>
          <a:xfrm>
            <a:off x="674237" y="914400"/>
            <a:ext cx="3657600" cy="2887579"/>
          </a:xfrm>
        </p:spPr>
        <p:txBody>
          <a:bodyPr>
            <a:normAutofit/>
          </a:bodyPr>
          <a:lstStyle/>
          <a:p>
            <a:r>
              <a:rPr lang="nl-NL" sz="3700">
                <a:solidFill>
                  <a:srgbClr val="FFFFFF"/>
                </a:solidFill>
              </a:rPr>
              <a:t>Psychische gezondheid, stress en werkdruk</a:t>
            </a:r>
            <a:br>
              <a:rPr lang="nl-NL" sz="3700">
                <a:solidFill>
                  <a:srgbClr val="FFFFFF"/>
                </a:solidFill>
              </a:rPr>
            </a:br>
            <a:endParaRPr lang="nl-NL" sz="3700">
              <a:solidFill>
                <a:srgbClr val="FFFFFF"/>
              </a:solidFill>
            </a:endParaRPr>
          </a:p>
        </p:txBody>
      </p:sp>
      <p:sp>
        <p:nvSpPr>
          <p:cNvPr id="3" name="Ondertitel 2">
            <a:extLst>
              <a:ext uri="{FF2B5EF4-FFF2-40B4-BE49-F238E27FC236}">
                <a16:creationId xmlns:a16="http://schemas.microsoft.com/office/drawing/2014/main" id="{935D2B6F-053B-664B-A46A-8AC39FEC09A6}"/>
              </a:ext>
            </a:extLst>
          </p:cNvPr>
          <p:cNvSpPr>
            <a:spLocks noGrp="1"/>
          </p:cNvSpPr>
          <p:nvPr>
            <p:ph type="subTitle" idx="1"/>
          </p:nvPr>
        </p:nvSpPr>
        <p:spPr>
          <a:xfrm>
            <a:off x="674237" y="4170501"/>
            <a:ext cx="3657600" cy="1525597"/>
          </a:xfrm>
        </p:spPr>
        <p:txBody>
          <a:bodyPr>
            <a:normAutofit/>
          </a:bodyPr>
          <a:lstStyle/>
          <a:p>
            <a:r>
              <a:rPr lang="nl-NL" sz="2000" dirty="0">
                <a:solidFill>
                  <a:srgbClr val="FFFFFF"/>
                </a:solidFill>
              </a:rPr>
              <a:t>Week 2, periode 1, leerjaar 3</a:t>
            </a: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Afbeelding 8" descr="Afbeelding met tekst, buiten, teken, lucht&#10;&#10;Automatisch gegenereerde beschrijving">
            <a:extLst>
              <a:ext uri="{FF2B5EF4-FFF2-40B4-BE49-F238E27FC236}">
                <a16:creationId xmlns:a16="http://schemas.microsoft.com/office/drawing/2014/main" id="{35C0E48B-48D5-824A-99B4-86F91E6AF1DC}"/>
              </a:ext>
            </a:extLst>
          </p:cNvPr>
          <p:cNvPicPr>
            <a:picLocks noChangeAspect="1"/>
          </p:cNvPicPr>
          <p:nvPr/>
        </p:nvPicPr>
        <p:blipFill>
          <a:blip r:embed="rId2"/>
          <a:stretch>
            <a:fillRect/>
          </a:stretch>
        </p:blipFill>
        <p:spPr>
          <a:xfrm>
            <a:off x="5153822" y="1507867"/>
            <a:ext cx="6553545" cy="3850207"/>
          </a:xfrm>
          <a:prstGeom prst="rect">
            <a:avLst/>
          </a:prstGeom>
        </p:spPr>
      </p:pic>
    </p:spTree>
    <p:extLst>
      <p:ext uri="{BB962C8B-B14F-4D97-AF65-F5344CB8AC3E}">
        <p14:creationId xmlns:p14="http://schemas.microsoft.com/office/powerpoint/2010/main" val="232495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A1B2A7FE-59CA-1943-B851-A7B9A1096264}"/>
              </a:ext>
            </a:extLst>
          </p:cNvPr>
          <p:cNvSpPr>
            <a:spLocks noGrp="1"/>
          </p:cNvSpPr>
          <p:nvPr>
            <p:ph type="title"/>
          </p:nvPr>
        </p:nvSpPr>
        <p:spPr>
          <a:xfrm>
            <a:off x="777240" y="731519"/>
            <a:ext cx="2845191" cy="3237579"/>
          </a:xfrm>
        </p:spPr>
        <p:txBody>
          <a:bodyPr>
            <a:normAutofit/>
          </a:bodyPr>
          <a:lstStyle/>
          <a:p>
            <a:endParaRPr lang="nl-NL" sz="3800">
              <a:solidFill>
                <a:srgbClr val="FFFFFF"/>
              </a:solidFill>
            </a:endParaRPr>
          </a:p>
        </p:txBody>
      </p:sp>
      <p:sp>
        <p:nvSpPr>
          <p:cNvPr id="53" name="Rectangle 4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4" name="Rectangle 4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inhoud 3">
            <a:extLst>
              <a:ext uri="{FF2B5EF4-FFF2-40B4-BE49-F238E27FC236}">
                <a16:creationId xmlns:a16="http://schemas.microsoft.com/office/drawing/2014/main" id="{B46C414B-DB43-1F41-A50D-E9EF0D7FC762}"/>
              </a:ext>
            </a:extLst>
          </p:cNvPr>
          <p:cNvSpPr>
            <a:spLocks noGrp="1"/>
          </p:cNvSpPr>
          <p:nvPr>
            <p:ph idx="1"/>
          </p:nvPr>
        </p:nvSpPr>
        <p:spPr>
          <a:xfrm>
            <a:off x="4379709" y="686862"/>
            <a:ext cx="7037591" cy="5475129"/>
          </a:xfrm>
        </p:spPr>
        <p:txBody>
          <a:bodyPr anchor="ctr">
            <a:normAutofit/>
          </a:bodyPr>
          <a:lstStyle/>
          <a:p>
            <a:r>
              <a:rPr lang="nl-NL" sz="2600" dirty="0"/>
              <a:t>Wanneer voel je de verandering in je lichaam?</a:t>
            </a:r>
          </a:p>
          <a:p>
            <a:r>
              <a:rPr lang="nl-NL" sz="2600" dirty="0"/>
              <a:t>Wat gebeurt er en hoe voelt dat.</a:t>
            </a:r>
          </a:p>
        </p:txBody>
      </p:sp>
    </p:spTree>
    <p:extLst>
      <p:ext uri="{BB962C8B-B14F-4D97-AF65-F5344CB8AC3E}">
        <p14:creationId xmlns:p14="http://schemas.microsoft.com/office/powerpoint/2010/main" val="329099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0FDBA315-963D-DA4E-8435-7EC07681C6EE}"/>
              </a:ext>
            </a:extLst>
          </p:cNvPr>
          <p:cNvPicPr>
            <a:picLocks noGrp="1" noChangeAspect="1"/>
          </p:cNvPicPr>
          <p:nvPr>
            <p:ph idx="1"/>
          </p:nvPr>
        </p:nvPicPr>
        <p:blipFill>
          <a:blip r:embed="rId2"/>
          <a:stretch>
            <a:fillRect/>
          </a:stretch>
        </p:blipFill>
        <p:spPr>
          <a:xfrm>
            <a:off x="3200366" y="643466"/>
            <a:ext cx="5791267" cy="5571067"/>
          </a:xfrm>
          <a:prstGeom prst="rect">
            <a:avLst/>
          </a:prstGeom>
        </p:spPr>
      </p:pic>
    </p:spTree>
    <p:extLst>
      <p:ext uri="{BB962C8B-B14F-4D97-AF65-F5344CB8AC3E}">
        <p14:creationId xmlns:p14="http://schemas.microsoft.com/office/powerpoint/2010/main" val="314949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031C4-A6DE-4C31-9555-7DD45D71D748}"/>
              </a:ext>
            </a:extLst>
          </p:cNvPr>
          <p:cNvSpPr>
            <a:spLocks noGrp="1"/>
          </p:cNvSpPr>
          <p:nvPr>
            <p:ph type="title"/>
          </p:nvPr>
        </p:nvSpPr>
        <p:spPr/>
        <p:txBody>
          <a:bodyPr/>
          <a:lstStyle/>
          <a:p>
            <a:r>
              <a:rPr lang="nl-NL" dirty="0"/>
              <a:t>WAT DOET STRESS FYSIEK?</a:t>
            </a:r>
          </a:p>
        </p:txBody>
      </p:sp>
      <p:sp>
        <p:nvSpPr>
          <p:cNvPr id="3" name="Tijdelijke aanduiding voor inhoud 2">
            <a:extLst>
              <a:ext uri="{FF2B5EF4-FFF2-40B4-BE49-F238E27FC236}">
                <a16:creationId xmlns:a16="http://schemas.microsoft.com/office/drawing/2014/main" id="{181082D0-839A-476B-B1AC-73CC69436588}"/>
              </a:ext>
            </a:extLst>
          </p:cNvPr>
          <p:cNvSpPr>
            <a:spLocks noGrp="1"/>
          </p:cNvSpPr>
          <p:nvPr>
            <p:ph idx="1"/>
          </p:nvPr>
        </p:nvSpPr>
        <p:spPr/>
        <p:txBody>
          <a:bodyPr>
            <a:normAutofit/>
          </a:bodyPr>
          <a:lstStyle/>
          <a:p>
            <a:r>
              <a:rPr lang="nl-NL" dirty="0"/>
              <a:t>Je bloedsuikerspiegel gaat omhoog</a:t>
            </a:r>
          </a:p>
          <a:p>
            <a:r>
              <a:rPr lang="nl-NL" dirty="0"/>
              <a:t>Je ademhaling en hartslag versnellen</a:t>
            </a:r>
          </a:p>
          <a:p>
            <a:r>
              <a:rPr lang="nl-NL" dirty="0"/>
              <a:t>Je pupillen worden wijder</a:t>
            </a:r>
          </a:p>
          <a:p>
            <a:r>
              <a:rPr lang="nl-NL" dirty="0"/>
              <a:t>Je immuunsysteem (innerlijke verdedigingssysteem, bescherming van je lichaam tegen indringers, bewaking) en spijsvertering worden onderdrukt</a:t>
            </a:r>
          </a:p>
          <a:p>
            <a:r>
              <a:rPr lang="nl-NL" dirty="0"/>
              <a:t>Je zweetklieren worden geactiveerd </a:t>
            </a:r>
          </a:p>
          <a:p>
            <a:r>
              <a:rPr lang="nl-NL" dirty="0"/>
              <a:t>Je pijndrempel wordt verhoogd </a:t>
            </a:r>
          </a:p>
          <a:p>
            <a:endParaRPr lang="nl-NL" dirty="0"/>
          </a:p>
        </p:txBody>
      </p:sp>
    </p:spTree>
    <p:extLst>
      <p:ext uri="{BB962C8B-B14F-4D97-AF65-F5344CB8AC3E}">
        <p14:creationId xmlns:p14="http://schemas.microsoft.com/office/powerpoint/2010/main" val="14505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5D37312-EEF2-AA45-9923-8D9BF0D8D751}"/>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Hoe reageert ons lichaam op stress</a:t>
            </a:r>
          </a:p>
        </p:txBody>
      </p:sp>
      <p:sp>
        <p:nvSpPr>
          <p:cNvPr id="3" name="Tijdelijke aanduiding voor inhoud 2">
            <a:extLst>
              <a:ext uri="{FF2B5EF4-FFF2-40B4-BE49-F238E27FC236}">
                <a16:creationId xmlns:a16="http://schemas.microsoft.com/office/drawing/2014/main" id="{D8F603B4-4A27-324D-BA9E-E3250DC998BF}"/>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hlinkClick r:id="rId4"/>
              </a:rPr>
              <a:t>https://www.youtube.com/watch?v=-Eoq4wq1JtQ </a:t>
            </a:r>
          </a:p>
          <a:p>
            <a:endParaRPr lang="nl-NL" sz="2400" dirty="0">
              <a:solidFill>
                <a:srgbClr val="000000"/>
              </a:solidFill>
              <a:hlinkClick r:id="rId4"/>
            </a:endParaRPr>
          </a:p>
          <a:p>
            <a:endParaRPr lang="nl-NL" sz="2400" dirty="0">
              <a:solidFill>
                <a:srgbClr val="000000"/>
              </a:solidFill>
            </a:endParaRPr>
          </a:p>
        </p:txBody>
      </p:sp>
    </p:spTree>
    <p:extLst>
      <p:ext uri="{BB962C8B-B14F-4D97-AF65-F5344CB8AC3E}">
        <p14:creationId xmlns:p14="http://schemas.microsoft.com/office/powerpoint/2010/main" val="252007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49106B1-B7D7-AA45-B744-84091494019E}"/>
              </a:ext>
            </a:extLst>
          </p:cNvPr>
          <p:cNvSpPr>
            <a:spLocks noGrp="1"/>
          </p:cNvSpPr>
          <p:nvPr>
            <p:ph type="title"/>
          </p:nvPr>
        </p:nvSpPr>
        <p:spPr>
          <a:xfrm>
            <a:off x="640079" y="2053641"/>
            <a:ext cx="3669161" cy="2760098"/>
          </a:xfrm>
        </p:spPr>
        <p:txBody>
          <a:bodyPr vert="horz" lIns="91440" tIns="45720" rIns="91440" bIns="45720" rtlCol="0">
            <a:normAutofit fontScale="90000"/>
          </a:bodyPr>
          <a:lstStyle/>
          <a:p>
            <a:r>
              <a:rPr lang="en-US" sz="3400" kern="1200" dirty="0" err="1">
                <a:solidFill>
                  <a:srgbClr val="FFFFFF"/>
                </a:solidFill>
                <a:latin typeface="+mj-lt"/>
                <a:ea typeface="+mj-ea"/>
                <a:cs typeface="+mj-cs"/>
              </a:rPr>
              <a:t>Filmpje</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Deskundige</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aan</a:t>
            </a:r>
            <a:r>
              <a:rPr lang="en-US" sz="3400" kern="1200" dirty="0">
                <a:solidFill>
                  <a:srgbClr val="FFFFFF"/>
                </a:solidFill>
                <a:latin typeface="+mj-lt"/>
                <a:ea typeface="+mj-ea"/>
                <a:cs typeface="+mj-cs"/>
              </a:rPr>
              <a:t> het </a:t>
            </a:r>
            <a:r>
              <a:rPr lang="en-US" sz="3400" kern="1200" dirty="0" err="1">
                <a:solidFill>
                  <a:srgbClr val="FFFFFF"/>
                </a:solidFill>
                <a:latin typeface="+mj-lt"/>
                <a:ea typeface="+mj-ea"/>
                <a:cs typeface="+mj-cs"/>
              </a:rPr>
              <a:t>woord</a:t>
            </a:r>
            <a:br>
              <a:rPr lang="en-US" sz="3400" kern="1200" dirty="0">
                <a:solidFill>
                  <a:srgbClr val="FFFFFF"/>
                </a:solidFill>
                <a:latin typeface="+mj-lt"/>
                <a:ea typeface="+mj-ea"/>
                <a:cs typeface="+mj-cs"/>
              </a:rPr>
            </a:br>
            <a:r>
              <a:rPr lang="en-US" sz="3400" kern="1200" dirty="0" err="1">
                <a:solidFill>
                  <a:srgbClr val="FFFFFF"/>
                </a:solidFill>
                <a:latin typeface="+mj-lt"/>
                <a:ea typeface="+mj-ea"/>
                <a:cs typeface="+mj-cs"/>
              </a:rPr>
              <a:t>Pauw</a:t>
            </a:r>
            <a:r>
              <a:rPr lang="en-US" sz="3400" kern="1200" dirty="0">
                <a:solidFill>
                  <a:srgbClr val="FFFFFF"/>
                </a:solidFill>
                <a:latin typeface="+mj-lt"/>
                <a:ea typeface="+mj-ea"/>
                <a:cs typeface="+mj-cs"/>
              </a:rPr>
              <a:t> - </a:t>
            </a:r>
            <a:r>
              <a:rPr lang="en-US" sz="3400" kern="1200" dirty="0" err="1">
                <a:solidFill>
                  <a:srgbClr val="FFFFFF"/>
                </a:solidFill>
                <a:latin typeface="+mj-lt"/>
                <a:ea typeface="+mj-ea"/>
                <a:cs typeface="+mj-cs"/>
              </a:rPr>
              <a:t>Chronische</a:t>
            </a:r>
            <a:r>
              <a:rPr lang="en-US" sz="3400" kern="1200" dirty="0">
                <a:solidFill>
                  <a:srgbClr val="FFFFFF"/>
                </a:solidFill>
                <a:latin typeface="+mj-lt"/>
                <a:ea typeface="+mj-ea"/>
                <a:cs typeface="+mj-cs"/>
              </a:rPr>
              <a:t> stress - Erik </a:t>
            </a:r>
            <a:r>
              <a:rPr lang="en-US" sz="3400" kern="1200" dirty="0" err="1">
                <a:solidFill>
                  <a:srgbClr val="FFFFFF"/>
                </a:solidFill>
                <a:latin typeface="+mj-lt"/>
                <a:ea typeface="+mj-ea"/>
                <a:cs typeface="+mj-cs"/>
              </a:rPr>
              <a:t>Scherder</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
        <p:nvSpPr>
          <p:cNvPr id="3" name="Tijdelijke aanduiding voor inhoud 2">
            <a:extLst>
              <a:ext uri="{FF2B5EF4-FFF2-40B4-BE49-F238E27FC236}">
                <a16:creationId xmlns:a16="http://schemas.microsoft.com/office/drawing/2014/main" id="{7DA8AFAA-E69F-6245-9BE2-9C40BDF0DF80}"/>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en-US" sz="2400" dirty="0">
                <a:solidFill>
                  <a:srgbClr val="000000"/>
                </a:solidFill>
                <a:hlinkClick r:id="rId4"/>
              </a:rPr>
              <a:t>https://www.youtube.com/watch?v=4BJJ_zalvh8</a:t>
            </a:r>
            <a:endParaRPr lang="en-US" sz="2400" dirty="0">
              <a:solidFill>
                <a:srgbClr val="000000"/>
              </a:solidFill>
            </a:endParaRPr>
          </a:p>
          <a:p>
            <a:pPr marL="0" indent="0">
              <a:buNone/>
            </a:pPr>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331798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zitten, waterval, water&#10;&#10;Automatisch gegenereerde beschrijving">
            <a:extLst>
              <a:ext uri="{FF2B5EF4-FFF2-40B4-BE49-F238E27FC236}">
                <a16:creationId xmlns:a16="http://schemas.microsoft.com/office/drawing/2014/main" id="{0B362725-C685-1F46-9331-75C6B9937A7F}"/>
              </a:ext>
            </a:extLst>
          </p:cNvPr>
          <p:cNvPicPr>
            <a:picLocks noChangeAspect="1"/>
          </p:cNvPicPr>
          <p:nvPr/>
        </p:nvPicPr>
        <p:blipFill rotWithShape="1">
          <a:blip r:embed="rId3"/>
          <a:srcRect l="8029" r="2736"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5DE980A-2790-3A44-8530-A08327DD7EA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nl-NL" sz="4000" dirty="0"/>
              <a:t>Minicollege van hoogleraar Erik Schreuder.</a:t>
            </a:r>
            <a:br>
              <a:rPr lang="nl-NL" sz="4000" dirty="0"/>
            </a:br>
            <a:r>
              <a:rPr lang="en-US" sz="4000" dirty="0"/>
              <a:t>Hoe </a:t>
            </a:r>
            <a:r>
              <a:rPr lang="en-US" sz="4000" dirty="0" err="1"/>
              <a:t>werkt</a:t>
            </a:r>
            <a:r>
              <a:rPr lang="en-US" sz="4000" dirty="0"/>
              <a:t> het</a:t>
            </a:r>
            <a:r>
              <a:rPr lang="en-US" sz="4800" dirty="0"/>
              <a:t>?</a:t>
            </a:r>
          </a:p>
        </p:txBody>
      </p:sp>
      <p:sp>
        <p:nvSpPr>
          <p:cNvPr id="3" name="Tijdelijke aanduiding voor inhoud 2">
            <a:extLst>
              <a:ext uri="{FF2B5EF4-FFF2-40B4-BE49-F238E27FC236}">
                <a16:creationId xmlns:a16="http://schemas.microsoft.com/office/drawing/2014/main" id="{CC409F86-3506-4141-A5FE-B2A92F860E5E}"/>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000">
                <a:hlinkClick r:id="rId4"/>
              </a:rPr>
              <a:t>https://youtu.be/FMwu3fjum1g</a:t>
            </a:r>
            <a:r>
              <a:rPr lang="en-US" sz="2000"/>
              <a:t> </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77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285EEB-E7BF-CD4F-934C-342B8B4D029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Flow, werkdruk en stress</a:t>
            </a:r>
          </a:p>
        </p:txBody>
      </p:sp>
      <p:pic>
        <p:nvPicPr>
          <p:cNvPr id="9" name="Afbeelding 8">
            <a:extLst>
              <a:ext uri="{FF2B5EF4-FFF2-40B4-BE49-F238E27FC236}">
                <a16:creationId xmlns:a16="http://schemas.microsoft.com/office/drawing/2014/main" id="{34A117E9-7DB4-6F4B-A2CC-20F6283726EE}"/>
              </a:ext>
            </a:extLst>
          </p:cNvPr>
          <p:cNvPicPr>
            <a:picLocks noChangeAspect="1"/>
          </p:cNvPicPr>
          <p:nvPr/>
        </p:nvPicPr>
        <p:blipFill>
          <a:blip r:embed="rId2"/>
          <a:stretch>
            <a:fillRect/>
          </a:stretch>
        </p:blipFill>
        <p:spPr>
          <a:xfrm>
            <a:off x="320040" y="708745"/>
            <a:ext cx="5455917" cy="3195608"/>
          </a:xfrm>
          <a:prstGeom prst="rect">
            <a:avLst/>
          </a:prstGeom>
        </p:spPr>
      </p:pic>
      <p:pic>
        <p:nvPicPr>
          <p:cNvPr id="5" name="Tijdelijke aanduiding voor inhoud 4" descr="Afbeelding met visitekaartje&#10;&#10;Automatisch gegenereerde beschrijving">
            <a:extLst>
              <a:ext uri="{FF2B5EF4-FFF2-40B4-BE49-F238E27FC236}">
                <a16:creationId xmlns:a16="http://schemas.microsoft.com/office/drawing/2014/main" id="{37AA327C-1907-8443-AEDB-5CCC967C683B}"/>
              </a:ext>
            </a:extLst>
          </p:cNvPr>
          <p:cNvPicPr>
            <a:picLocks noGrp="1" noChangeAspect="1"/>
          </p:cNvPicPr>
          <p:nvPr>
            <p:ph idx="1"/>
          </p:nvPr>
        </p:nvPicPr>
        <p:blipFill>
          <a:blip r:embed="rId3"/>
          <a:stretch>
            <a:fillRect/>
          </a:stretch>
        </p:blipFill>
        <p:spPr>
          <a:xfrm>
            <a:off x="6416043" y="724334"/>
            <a:ext cx="5455917" cy="3164431"/>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73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E64487-78A8-D240-9D37-B1AB5F59467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Maak voor jezelf een lijst </a:t>
            </a:r>
          </a:p>
        </p:txBody>
      </p:sp>
      <p:pic>
        <p:nvPicPr>
          <p:cNvPr id="5" name="Tijdelijke aanduiding voor inhoud 4" descr="Afbeelding met visitekaartje, tekst&#10;&#10;Automatisch gegenereerde beschrijving">
            <a:extLst>
              <a:ext uri="{FF2B5EF4-FFF2-40B4-BE49-F238E27FC236}">
                <a16:creationId xmlns:a16="http://schemas.microsoft.com/office/drawing/2014/main" id="{7FCD799F-D8CE-654B-8D18-F879056EF3E9}"/>
              </a:ext>
            </a:extLst>
          </p:cNvPr>
          <p:cNvPicPr>
            <a:picLocks noGrp="1" noChangeAspect="1"/>
          </p:cNvPicPr>
          <p:nvPr>
            <p:ph idx="1"/>
          </p:nvPr>
        </p:nvPicPr>
        <p:blipFill>
          <a:blip r:embed="rId2"/>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225636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D710F8E-D21F-E848-8FE0-E9BCA1B3D5C8}"/>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
        <p:nvSpPr>
          <p:cNvPr id="2" name="Rechthoek 1">
            <a:extLst>
              <a:ext uri="{FF2B5EF4-FFF2-40B4-BE49-F238E27FC236}">
                <a16:creationId xmlns:a16="http://schemas.microsoft.com/office/drawing/2014/main" id="{97EC5653-4CF8-6F4D-BA2F-C80BD46389C2}"/>
              </a:ext>
            </a:extLst>
          </p:cNvPr>
          <p:cNvSpPr/>
          <p:nvPr/>
        </p:nvSpPr>
        <p:spPr>
          <a:xfrm>
            <a:off x="4242672" y="4928755"/>
            <a:ext cx="3706656" cy="646331"/>
          </a:xfrm>
          <a:prstGeom prst="rect">
            <a:avLst/>
          </a:prstGeom>
        </p:spPr>
        <p:txBody>
          <a:bodyPr wrap="none">
            <a:spAutoFit/>
          </a:bodyPr>
          <a:lstStyle/>
          <a:p>
            <a:r>
              <a:rPr lang="nl-NL" dirty="0">
                <a:hlinkClick r:id="rId3"/>
              </a:rPr>
              <a:t>Uitleg cirkel van betrokken en invloed</a:t>
            </a:r>
            <a:endParaRPr lang="nl-NL" dirty="0"/>
          </a:p>
          <a:p>
            <a:endParaRPr lang="nl-NL" dirty="0"/>
          </a:p>
        </p:txBody>
      </p:sp>
    </p:spTree>
    <p:extLst>
      <p:ext uri="{BB962C8B-B14F-4D97-AF65-F5344CB8AC3E}">
        <p14:creationId xmlns:p14="http://schemas.microsoft.com/office/powerpoint/2010/main" val="411528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D4EC5-667B-A646-A340-51AD92B8B5DB}"/>
              </a:ext>
            </a:extLst>
          </p:cNvPr>
          <p:cNvSpPr>
            <a:spLocks noGrp="1"/>
          </p:cNvSpPr>
          <p:nvPr>
            <p:ph type="title"/>
          </p:nvPr>
        </p:nvSpPr>
        <p:spPr>
          <a:xfrm>
            <a:off x="640080" y="2074362"/>
            <a:ext cx="3486752" cy="342406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Burnout </a:t>
            </a:r>
            <a:r>
              <a:rPr lang="en-US" sz="2600" kern="1200" dirty="0" err="1">
                <a:solidFill>
                  <a:srgbClr val="FFFFFF"/>
                </a:solidFill>
                <a:latin typeface="+mj-lt"/>
                <a:ea typeface="+mj-ea"/>
                <a:cs typeface="+mj-cs"/>
              </a:rPr>
              <a:t>en</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angststoornissen</a:t>
            </a:r>
            <a:endParaRPr lang="en-US" sz="2600" kern="1200" dirty="0">
              <a:solidFill>
                <a:srgbClr val="FFFFFF"/>
              </a:solidFill>
              <a:latin typeface="+mj-lt"/>
              <a:ea typeface="+mj-ea"/>
              <a:cs typeface="+mj-cs"/>
            </a:endParaRPr>
          </a:p>
        </p:txBody>
      </p:sp>
      <p:pic>
        <p:nvPicPr>
          <p:cNvPr id="5" name="Tijdelijke aanduiding voor inhoud 4" descr="Afbeelding met object, gebouw&#10;&#10;Automatisch gegenereerde beschrijving">
            <a:extLst>
              <a:ext uri="{FF2B5EF4-FFF2-40B4-BE49-F238E27FC236}">
                <a16:creationId xmlns:a16="http://schemas.microsoft.com/office/drawing/2014/main" id="{EE77E9A2-34B0-F14C-8993-885CC7E71AE4}"/>
              </a:ext>
            </a:extLst>
          </p:cNvPr>
          <p:cNvPicPr>
            <a:picLocks noGrp="1" noChangeAspect="1"/>
          </p:cNvPicPr>
          <p:nvPr>
            <p:ph idx="1"/>
          </p:nvPr>
        </p:nvPicPr>
        <p:blipFill>
          <a:blip r:embed="rId2"/>
          <a:stretch>
            <a:fillRect/>
          </a:stretch>
        </p:blipFill>
        <p:spPr>
          <a:xfrm>
            <a:off x="4363721" y="115080"/>
            <a:ext cx="7188199" cy="4780152"/>
          </a:xfrm>
          <a:prstGeom prst="rect">
            <a:avLst/>
          </a:prstGeom>
        </p:spPr>
      </p:pic>
      <p:sp>
        <p:nvSpPr>
          <p:cNvPr id="3" name="Rechthoek 2">
            <a:extLst>
              <a:ext uri="{FF2B5EF4-FFF2-40B4-BE49-F238E27FC236}">
                <a16:creationId xmlns:a16="http://schemas.microsoft.com/office/drawing/2014/main" id="{93FFDD6F-27AA-2E49-BCC3-31A2AD935497}"/>
              </a:ext>
            </a:extLst>
          </p:cNvPr>
          <p:cNvSpPr/>
          <p:nvPr/>
        </p:nvSpPr>
        <p:spPr>
          <a:xfrm>
            <a:off x="4363721" y="5006825"/>
            <a:ext cx="6096000" cy="1754326"/>
          </a:xfrm>
          <a:prstGeom prst="rect">
            <a:avLst/>
          </a:prstGeom>
        </p:spPr>
        <p:txBody>
          <a:bodyPr>
            <a:spAutoFit/>
          </a:bodyPr>
          <a:lstStyle/>
          <a:p>
            <a:r>
              <a:rPr lang="nl-NL" dirty="0">
                <a:hlinkClick r:id="rId3"/>
              </a:rPr>
              <a:t>https://www.rtlnieuws.nl/nieuws/nederland/artikel/5090506/stress-burnout-jongeren-millennials-paniekaanvallen</a:t>
            </a:r>
            <a:endParaRPr lang="nl-NL" dirty="0"/>
          </a:p>
          <a:p>
            <a:endParaRPr lang="nl-NL" dirty="0"/>
          </a:p>
          <a:p>
            <a:r>
              <a:rPr lang="nl-NL" dirty="0">
                <a:hlinkClick r:id="rId4"/>
              </a:rPr>
              <a:t>https://wijzijnmind.nl/psychische-klachten/psychipedia/angststoornis</a:t>
            </a:r>
            <a:endParaRPr lang="nl-NL" dirty="0"/>
          </a:p>
          <a:p>
            <a:endParaRPr lang="nl-NL" dirty="0"/>
          </a:p>
        </p:txBody>
      </p:sp>
    </p:spTree>
    <p:extLst>
      <p:ext uri="{BB962C8B-B14F-4D97-AF65-F5344CB8AC3E}">
        <p14:creationId xmlns:p14="http://schemas.microsoft.com/office/powerpoint/2010/main" val="291765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lucht, boom&#10;&#10;Automatisch gegenereerde beschrijving">
            <a:extLst>
              <a:ext uri="{FF2B5EF4-FFF2-40B4-BE49-F238E27FC236}">
                <a16:creationId xmlns:a16="http://schemas.microsoft.com/office/drawing/2014/main" id="{6B481A24-6EEE-944E-B614-A4BE8158D486}"/>
              </a:ext>
            </a:extLst>
          </p:cNvPr>
          <p:cNvPicPr>
            <a:picLocks noGrp="1" noChangeAspect="1"/>
          </p:cNvPicPr>
          <p:nvPr>
            <p:ph sz="half" idx="1"/>
          </p:nvPr>
        </p:nvPicPr>
        <p:blipFill rotWithShape="1">
          <a:blip r:embed="rId2"/>
          <a:stretch/>
        </p:blipFill>
        <p:spPr>
          <a:xfrm>
            <a:off x="962862" y="1825625"/>
            <a:ext cx="4932275" cy="4351338"/>
          </a:xfrm>
          <a:prstGeom prst="rect">
            <a:avLst/>
          </a:prstGeom>
        </p:spPr>
      </p:pic>
      <p:sp>
        <p:nvSpPr>
          <p:cNvPr id="3" name="Tijdelijke aanduiding voor inhoud 2">
            <a:extLst>
              <a:ext uri="{FF2B5EF4-FFF2-40B4-BE49-F238E27FC236}">
                <a16:creationId xmlns:a16="http://schemas.microsoft.com/office/drawing/2014/main" id="{7EB2A81D-A295-0C40-BE67-CE5A0D11F518}"/>
              </a:ext>
            </a:extLst>
          </p:cNvPr>
          <p:cNvSpPr>
            <a:spLocks noGrp="1"/>
          </p:cNvSpPr>
          <p:nvPr>
            <p:ph sz="half" idx="2"/>
          </p:nvPr>
        </p:nvSpPr>
        <p:spPr/>
        <p:txBody>
          <a:bodyPr/>
          <a:lstStyle/>
          <a:p>
            <a:r>
              <a:rPr lang="nl-NL" dirty="0" err="1"/>
              <a:t>https</a:t>
            </a:r>
            <a:r>
              <a:rPr lang="nl-NL" dirty="0"/>
              <a:t>://</a:t>
            </a:r>
            <a:r>
              <a:rPr lang="nl-NL" dirty="0" err="1"/>
              <a:t>www.bd.nl</a:t>
            </a:r>
            <a:r>
              <a:rPr lang="nl-NL" dirty="0"/>
              <a:t>/binnenland/leven-minder-leuk-sinds-coronacrisis-jongeren-steeds-somberder~a3f1492a/</a:t>
            </a:r>
          </a:p>
        </p:txBody>
      </p:sp>
    </p:spTree>
    <p:extLst>
      <p:ext uri="{BB962C8B-B14F-4D97-AF65-F5344CB8AC3E}">
        <p14:creationId xmlns:p14="http://schemas.microsoft.com/office/powerpoint/2010/main" val="278347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2CBB8B-144A-CA48-BABB-D5F52CF9ECB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600">
                <a:solidFill>
                  <a:srgbClr val="FFFFFF"/>
                </a:solidFill>
              </a:rPr>
              <a:t>Stress en de relatie met voeding en bewegen</a:t>
            </a:r>
          </a:p>
        </p:txBody>
      </p:sp>
      <p:pic>
        <p:nvPicPr>
          <p:cNvPr id="6" name="Tijdelijke aanduiding voor inhoud 5" descr="Afbeelding met tekst&#10;&#10;Automatisch gegenereerde beschrijving">
            <a:extLst>
              <a:ext uri="{FF2B5EF4-FFF2-40B4-BE49-F238E27FC236}">
                <a16:creationId xmlns:a16="http://schemas.microsoft.com/office/drawing/2014/main" id="{3D66A4CD-1B70-B34B-9EB5-241C8D55074E}"/>
              </a:ext>
            </a:extLst>
          </p:cNvPr>
          <p:cNvPicPr>
            <a:picLocks noGrp="1" noChangeAspect="1"/>
          </p:cNvPicPr>
          <p:nvPr>
            <p:ph sz="half" idx="1"/>
          </p:nvPr>
        </p:nvPicPr>
        <p:blipFill>
          <a:blip r:embed="rId2"/>
          <a:stretch>
            <a:fillRect/>
          </a:stretch>
        </p:blipFill>
        <p:spPr>
          <a:xfrm>
            <a:off x="1653823" y="307731"/>
            <a:ext cx="2788351" cy="3997637"/>
          </a:xfrm>
          <a:prstGeom prst="rect">
            <a:avLst/>
          </a:prstGeom>
        </p:spPr>
      </p:pic>
      <p:pic>
        <p:nvPicPr>
          <p:cNvPr id="12" name="Tijdelijke aanduiding voor inhoud 11">
            <a:extLst>
              <a:ext uri="{FF2B5EF4-FFF2-40B4-BE49-F238E27FC236}">
                <a16:creationId xmlns:a16="http://schemas.microsoft.com/office/drawing/2014/main" id="{334F566A-2B89-AE46-9CC1-8DD65E511D8F}"/>
              </a:ext>
            </a:extLst>
          </p:cNvPr>
          <p:cNvPicPr>
            <a:picLocks noGrp="1" noChangeAspect="1"/>
          </p:cNvPicPr>
          <p:nvPr>
            <p:ph sz="half" idx="2"/>
          </p:nvPr>
        </p:nvPicPr>
        <p:blipFill>
          <a:blip r:embed="rId3"/>
          <a:stretch>
            <a:fillRect/>
          </a:stretch>
        </p:blipFill>
        <p:spPr>
          <a:xfrm>
            <a:off x="7729108" y="307731"/>
            <a:ext cx="2829787" cy="3997637"/>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09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4B8DE-9D14-3548-8E39-3F7741B36A0C}"/>
              </a:ext>
            </a:extLst>
          </p:cNvPr>
          <p:cNvSpPr>
            <a:spLocks noGrp="1"/>
          </p:cNvSpPr>
          <p:nvPr>
            <p:ph type="title"/>
          </p:nvPr>
        </p:nvSpPr>
        <p:spPr>
          <a:xfrm>
            <a:off x="648929" y="629266"/>
            <a:ext cx="3505495" cy="1622321"/>
          </a:xfrm>
        </p:spPr>
        <p:txBody>
          <a:bodyPr>
            <a:normAutofit/>
          </a:bodyPr>
          <a:lstStyle/>
          <a:p>
            <a:r>
              <a:rPr lang="nl-NL" sz="4100"/>
              <a:t>Wat helpt nog meer bij stress?</a:t>
            </a:r>
          </a:p>
        </p:txBody>
      </p:sp>
      <p:sp>
        <p:nvSpPr>
          <p:cNvPr id="5" name="Tijdelijke aanduiding voor inhoud 4">
            <a:extLst>
              <a:ext uri="{FF2B5EF4-FFF2-40B4-BE49-F238E27FC236}">
                <a16:creationId xmlns:a16="http://schemas.microsoft.com/office/drawing/2014/main" id="{CDB6CC83-A205-1B46-9706-A8BC67CD56B7}"/>
              </a:ext>
            </a:extLst>
          </p:cNvPr>
          <p:cNvSpPr>
            <a:spLocks noGrp="1"/>
          </p:cNvSpPr>
          <p:nvPr>
            <p:ph idx="1"/>
          </p:nvPr>
        </p:nvSpPr>
        <p:spPr>
          <a:xfrm>
            <a:off x="648931" y="2438400"/>
            <a:ext cx="3505494" cy="3785419"/>
          </a:xfrm>
        </p:spPr>
        <p:txBody>
          <a:bodyPr>
            <a:normAutofit/>
          </a:bodyPr>
          <a:lstStyle/>
          <a:p>
            <a:r>
              <a:rPr lang="nl-NL" sz="2000">
                <a:hlinkClick r:id="rId2"/>
              </a:rPr>
              <a:t>https://youtu.be/wkAAuMamWF8</a:t>
            </a:r>
            <a:endParaRPr lang="nl-NL" sz="2000"/>
          </a:p>
          <a:p>
            <a:endParaRPr lang="nl-NL" sz="200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shirt&#10;&#10;Automatisch gegenereerde beschrijving">
            <a:extLst>
              <a:ext uri="{FF2B5EF4-FFF2-40B4-BE49-F238E27FC236}">
                <a16:creationId xmlns:a16="http://schemas.microsoft.com/office/drawing/2014/main" id="{57173B3D-6861-5C46-B4BB-3D1A1F598529}"/>
              </a:ext>
            </a:extLst>
          </p:cNvPr>
          <p:cNvPicPr>
            <a:picLocks noChangeAspect="1"/>
          </p:cNvPicPr>
          <p:nvPr/>
        </p:nvPicPr>
        <p:blipFill>
          <a:blip r:embed="rId3"/>
          <a:stretch>
            <a:fillRect/>
          </a:stretch>
        </p:blipFill>
        <p:spPr>
          <a:xfrm>
            <a:off x="5405862" y="1741964"/>
            <a:ext cx="6019331" cy="3370825"/>
          </a:xfrm>
          <a:prstGeom prst="rect">
            <a:avLst/>
          </a:prstGeom>
          <a:effectLst/>
        </p:spPr>
      </p:pic>
    </p:spTree>
    <p:extLst>
      <p:ext uri="{BB962C8B-B14F-4D97-AF65-F5344CB8AC3E}">
        <p14:creationId xmlns:p14="http://schemas.microsoft.com/office/powerpoint/2010/main" val="290410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74068-7F4C-AE48-B266-FCF8A4A5A54F}"/>
              </a:ext>
            </a:extLst>
          </p:cNvPr>
          <p:cNvSpPr>
            <a:spLocks noGrp="1"/>
          </p:cNvSpPr>
          <p:nvPr>
            <p:ph type="title"/>
          </p:nvPr>
        </p:nvSpPr>
        <p:spPr/>
        <p:txBody>
          <a:bodyPr/>
          <a:lstStyle/>
          <a:p>
            <a:endParaRPr lang="nl-NL" dirty="0"/>
          </a:p>
        </p:txBody>
      </p:sp>
      <p:pic>
        <p:nvPicPr>
          <p:cNvPr id="5" name="Tijdelijke aanduiding voor inhoud 4">
            <a:extLst>
              <a:ext uri="{FF2B5EF4-FFF2-40B4-BE49-F238E27FC236}">
                <a16:creationId xmlns:a16="http://schemas.microsoft.com/office/drawing/2014/main" id="{C852D4E8-FC52-5A48-9561-BF4C5E7C18F0}"/>
              </a:ext>
            </a:extLst>
          </p:cNvPr>
          <p:cNvPicPr>
            <a:picLocks noGrp="1" noChangeAspect="1"/>
          </p:cNvPicPr>
          <p:nvPr>
            <p:ph idx="1"/>
          </p:nvPr>
        </p:nvPicPr>
        <p:blipFill>
          <a:blip r:embed="rId2"/>
          <a:stretch>
            <a:fillRect/>
          </a:stretch>
        </p:blipFill>
        <p:spPr>
          <a:xfrm>
            <a:off x="3195108" y="1825625"/>
            <a:ext cx="5801784" cy="4351338"/>
          </a:xfrm>
        </p:spPr>
      </p:pic>
    </p:spTree>
    <p:extLst>
      <p:ext uri="{BB962C8B-B14F-4D97-AF65-F5344CB8AC3E}">
        <p14:creationId xmlns:p14="http://schemas.microsoft.com/office/powerpoint/2010/main" val="367833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4113A-DDF2-C441-A4E1-CAEF3BE2FCE2}"/>
              </a:ext>
            </a:extLst>
          </p:cNvPr>
          <p:cNvSpPr>
            <a:spLocks noGrp="1"/>
          </p:cNvSpPr>
          <p:nvPr>
            <p:ph type="title"/>
          </p:nvPr>
        </p:nvSpPr>
        <p:spPr/>
        <p:txBody>
          <a:bodyPr/>
          <a:lstStyle/>
          <a:p>
            <a:r>
              <a:rPr lang="nl-NL" dirty="0"/>
              <a:t>Casuïstiek stress inventarisatiegesprek </a:t>
            </a:r>
          </a:p>
        </p:txBody>
      </p:sp>
      <p:pic>
        <p:nvPicPr>
          <p:cNvPr id="5" name="Tijdelijke aanduiding voor inhoud 4">
            <a:extLst>
              <a:ext uri="{FF2B5EF4-FFF2-40B4-BE49-F238E27FC236}">
                <a16:creationId xmlns:a16="http://schemas.microsoft.com/office/drawing/2014/main" id="{CFE09867-5215-5A41-8ABE-6388AEB9096C}"/>
              </a:ext>
            </a:extLst>
          </p:cNvPr>
          <p:cNvPicPr>
            <a:picLocks noGrp="1" noChangeAspect="1"/>
          </p:cNvPicPr>
          <p:nvPr>
            <p:ph idx="1"/>
          </p:nvPr>
        </p:nvPicPr>
        <p:blipFill>
          <a:blip r:embed="rId2"/>
          <a:srcRect/>
          <a:stretch/>
        </p:blipFill>
        <p:spPr>
          <a:xfrm>
            <a:off x="3191369" y="1825625"/>
            <a:ext cx="5809260" cy="4351338"/>
          </a:xfrm>
        </p:spPr>
      </p:pic>
    </p:spTree>
    <p:extLst>
      <p:ext uri="{BB962C8B-B14F-4D97-AF65-F5344CB8AC3E}">
        <p14:creationId xmlns:p14="http://schemas.microsoft.com/office/powerpoint/2010/main" val="100418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A1F6072C-BE24-8C42-9AA5-97258C94BD44}"/>
              </a:ext>
            </a:extLst>
          </p:cNvPr>
          <p:cNvPicPr>
            <a:picLocks noChangeAspect="1"/>
          </p:cNvPicPr>
          <p:nvPr/>
        </p:nvPicPr>
        <p:blipFill>
          <a:blip r:embed="rId2"/>
          <a:stretch>
            <a:fillRect/>
          </a:stretch>
        </p:blipFill>
        <p:spPr>
          <a:xfrm>
            <a:off x="2322238" y="643467"/>
            <a:ext cx="7547523" cy="5571066"/>
          </a:xfrm>
          <a:prstGeom prst="rect">
            <a:avLst/>
          </a:prstGeom>
        </p:spPr>
      </p:pic>
    </p:spTree>
    <p:extLst>
      <p:ext uri="{BB962C8B-B14F-4D97-AF65-F5344CB8AC3E}">
        <p14:creationId xmlns:p14="http://schemas.microsoft.com/office/powerpoint/2010/main" val="377503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6BA919-EC1F-8542-8F58-AB3EE7213376}"/>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3800" dirty="0" err="1"/>
              <a:t>Mijn</a:t>
            </a:r>
            <a:r>
              <a:rPr lang="en-US" sz="3800" dirty="0"/>
              <a:t> </a:t>
            </a:r>
            <a:r>
              <a:rPr lang="en-US" sz="3800" dirty="0" err="1"/>
              <a:t>voedingscentrum.nl</a:t>
            </a:r>
            <a:br>
              <a:rPr lang="en-US" sz="3800" dirty="0"/>
            </a:br>
            <a:r>
              <a:rPr lang="en-US" sz="3800" dirty="0" err="1"/>
              <a:t>Voedingschema</a:t>
            </a:r>
            <a:r>
              <a:rPr lang="en-US" sz="3800" dirty="0"/>
              <a:t> </a:t>
            </a:r>
            <a:r>
              <a:rPr lang="en-US" sz="3800" dirty="0" err="1"/>
              <a:t>maken</a:t>
            </a:r>
            <a:r>
              <a:rPr lang="en-US" sz="3800" dirty="0"/>
              <a:t>.</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ening&#10;&#10;Automatisch gegenereerde beschrijving">
            <a:extLst>
              <a:ext uri="{FF2B5EF4-FFF2-40B4-BE49-F238E27FC236}">
                <a16:creationId xmlns:a16="http://schemas.microsoft.com/office/drawing/2014/main" id="{EE7A908C-B080-2745-A812-254BFD555804}"/>
              </a:ext>
            </a:extLst>
          </p:cNvPr>
          <p:cNvPicPr>
            <a:picLocks noGrp="1" noChangeAspect="1"/>
          </p:cNvPicPr>
          <p:nvPr>
            <p:ph idx="1"/>
          </p:nvPr>
        </p:nvPicPr>
        <p:blipFill rotWithShape="1">
          <a:blip r:embed="rId2"/>
          <a:srcRect t="793" r="-2" b="473"/>
          <a:stretch/>
        </p:blipFill>
        <p:spPr>
          <a:xfrm>
            <a:off x="5922492" y="666728"/>
            <a:ext cx="5536001" cy="5465791"/>
          </a:xfrm>
          <a:prstGeom prst="rect">
            <a:avLst/>
          </a:prstGeom>
        </p:spPr>
      </p:pic>
    </p:spTree>
    <p:extLst>
      <p:ext uri="{BB962C8B-B14F-4D97-AF65-F5344CB8AC3E}">
        <p14:creationId xmlns:p14="http://schemas.microsoft.com/office/powerpoint/2010/main" val="312849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AB571BF-1DB5-B944-8363-A75CFF02EE14}"/>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100" kern="1200">
                <a:solidFill>
                  <a:srgbClr val="000000"/>
                </a:solidFill>
                <a:latin typeface="+mj-lt"/>
                <a:ea typeface="+mj-ea"/>
                <a:cs typeface="+mj-cs"/>
              </a:rPr>
              <a:t>Leerlijn afgelopen 2 jaar</a:t>
            </a:r>
          </a:p>
        </p:txBody>
      </p:sp>
      <p:sp>
        <p:nvSpPr>
          <p:cNvPr id="3" name="Tijdelijke aanduiding voor inhoud 2">
            <a:extLst>
              <a:ext uri="{FF2B5EF4-FFF2-40B4-BE49-F238E27FC236}">
                <a16:creationId xmlns:a16="http://schemas.microsoft.com/office/drawing/2014/main" id="{29073527-1500-784D-A045-FAED8E9E89D2}"/>
              </a:ext>
            </a:extLst>
          </p:cNvPr>
          <p:cNvSpPr>
            <a:spLocks noGrp="1"/>
          </p:cNvSpPr>
          <p:nvPr>
            <p:ph idx="1"/>
          </p:nvPr>
        </p:nvSpPr>
        <p:spPr>
          <a:xfrm>
            <a:off x="6590966" y="3428999"/>
            <a:ext cx="4805691" cy="838831"/>
          </a:xfrm>
        </p:spPr>
        <p:txBody>
          <a:bodyPr vert="horz" lIns="91440" tIns="45720" rIns="91440" bIns="45720" rtlCol="0" anchor="b">
            <a:normAutofit/>
          </a:bodyPr>
          <a:lstStyle/>
          <a:p>
            <a:pPr marL="0" indent="0">
              <a:buNone/>
            </a:pPr>
            <a:r>
              <a:rPr lang="en-US" sz="1800" kern="1200">
                <a:solidFill>
                  <a:srgbClr val="000000"/>
                </a:solidFill>
                <a:latin typeface="+mn-lt"/>
                <a:ea typeface="+mn-ea"/>
                <a:cs typeface="+mn-cs"/>
              </a:rPr>
              <a:t>Korte update</a:t>
            </a:r>
          </a:p>
        </p:txBody>
      </p:sp>
      <p:sp>
        <p:nvSpPr>
          <p:cNvPr id="3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Graphic 27" descr="Vinkje">
            <a:extLst>
              <a:ext uri="{FF2B5EF4-FFF2-40B4-BE49-F238E27FC236}">
                <a16:creationId xmlns:a16="http://schemas.microsoft.com/office/drawing/2014/main" id="{BDDE74A1-48CB-4CA2-A89A-CD7F9D0326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56528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C5047A-5199-3C43-A80A-1A89FF6300CD}"/>
              </a:ext>
            </a:extLst>
          </p:cNvPr>
          <p:cNvSpPr>
            <a:spLocks noGrp="1"/>
          </p:cNvSpPr>
          <p:nvPr>
            <p:ph type="title"/>
          </p:nvPr>
        </p:nvSpPr>
        <p:spPr>
          <a:xfrm>
            <a:off x="651307" y="640081"/>
            <a:ext cx="3692093" cy="3681976"/>
          </a:xfrm>
          <a:noFill/>
        </p:spPr>
        <p:txBody>
          <a:bodyPr vert="horz" lIns="91440" tIns="45720" rIns="91440" bIns="45720" rtlCol="0" anchor="b">
            <a:normAutofit/>
          </a:bodyPr>
          <a:lstStyle/>
          <a:p>
            <a:r>
              <a:rPr lang="en-US" sz="3400" dirty="0">
                <a:solidFill>
                  <a:schemeClr val="bg1"/>
                </a:solidFill>
              </a:rPr>
              <a:t>In </a:t>
            </a:r>
            <a:r>
              <a:rPr lang="en-US" sz="3400" dirty="0" err="1">
                <a:solidFill>
                  <a:schemeClr val="bg1"/>
                </a:solidFill>
              </a:rPr>
              <a:t>beweging</a:t>
            </a:r>
            <a:r>
              <a:rPr lang="en-US" sz="3400" dirty="0">
                <a:solidFill>
                  <a:schemeClr val="bg1"/>
                </a:solidFill>
              </a:rPr>
              <a:t>/ </a:t>
            </a:r>
            <a:r>
              <a:rPr lang="en-US" sz="3400" dirty="0" err="1">
                <a:solidFill>
                  <a:schemeClr val="bg1"/>
                </a:solidFill>
              </a:rPr>
              <a:t>trainingsprincipes</a:t>
            </a:r>
            <a:br>
              <a:rPr lang="en-US" sz="3400" dirty="0">
                <a:solidFill>
                  <a:schemeClr val="bg1"/>
                </a:solidFill>
              </a:rPr>
            </a:br>
            <a:r>
              <a:rPr lang="en-US" sz="3400" dirty="0">
                <a:solidFill>
                  <a:schemeClr val="bg1"/>
                </a:solidFill>
                <a:hlinkClick r:id="rId2"/>
              </a:rPr>
              <a:t>https://optimaalsporten.nl/fitness/trainingsprincipes</a:t>
            </a:r>
            <a:br>
              <a:rPr lang="en-US" sz="3400" dirty="0">
                <a:solidFill>
                  <a:schemeClr val="bg1"/>
                </a:solidFill>
              </a:rPr>
            </a:br>
            <a:br>
              <a:rPr lang="en-US" sz="3400" dirty="0">
                <a:solidFill>
                  <a:schemeClr val="bg1"/>
                </a:solidFill>
              </a:rPr>
            </a:br>
            <a:endParaRPr lang="en-US" sz="3400" dirty="0">
              <a:solidFill>
                <a:schemeClr val="bg1"/>
              </a:solidFill>
            </a:endParaRPr>
          </a:p>
        </p:txBody>
      </p:sp>
      <p:pic>
        <p:nvPicPr>
          <p:cNvPr id="5" name="Tijdelijke aanduiding voor inhoud 4" descr="Afbeelding met schermafbeelding&#10;&#10;Automatisch gegenereerde beschrijving">
            <a:extLst>
              <a:ext uri="{FF2B5EF4-FFF2-40B4-BE49-F238E27FC236}">
                <a16:creationId xmlns:a16="http://schemas.microsoft.com/office/drawing/2014/main" id="{2A618C09-4D95-BF4D-A27C-5EA262352011}"/>
              </a:ext>
            </a:extLst>
          </p:cNvPr>
          <p:cNvPicPr>
            <a:picLocks noGrp="1" noChangeAspect="1"/>
          </p:cNvPicPr>
          <p:nvPr>
            <p:ph idx="1"/>
          </p:nvPr>
        </p:nvPicPr>
        <p:blipFill rotWithShape="1">
          <a:blip r:embed="rId3"/>
          <a:srcRect t="6958" b="28672"/>
          <a:stretch/>
        </p:blipFill>
        <p:spPr>
          <a:xfrm>
            <a:off x="4654297" y="10"/>
            <a:ext cx="7537704" cy="6857990"/>
          </a:xfrm>
          <a:prstGeom prst="rect">
            <a:avLst/>
          </a:prstGeom>
        </p:spPr>
      </p:pic>
    </p:spTree>
    <p:extLst>
      <p:ext uri="{BB962C8B-B14F-4D97-AF65-F5344CB8AC3E}">
        <p14:creationId xmlns:p14="http://schemas.microsoft.com/office/powerpoint/2010/main" val="390131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4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88765E1-72C3-504B-A23E-1821CA040C5C}"/>
              </a:ext>
            </a:extLst>
          </p:cNvPr>
          <p:cNvSpPr>
            <a:spLocks noGrp="1"/>
          </p:cNvSpPr>
          <p:nvPr>
            <p:ph type="title"/>
          </p:nvPr>
        </p:nvSpPr>
        <p:spPr>
          <a:xfrm>
            <a:off x="524256" y="491260"/>
            <a:ext cx="6594189" cy="1625210"/>
          </a:xfrm>
        </p:spPr>
        <p:txBody>
          <a:bodyPr>
            <a:normAutofit/>
          </a:bodyPr>
          <a:lstStyle/>
          <a:p>
            <a:r>
              <a:rPr lang="nl-NL">
                <a:solidFill>
                  <a:srgbClr val="FFFFFF"/>
                </a:solidFill>
              </a:rPr>
              <a:t>Rooftop</a:t>
            </a:r>
            <a:r>
              <a:rPr lang="nl-NL" dirty="0">
                <a:solidFill>
                  <a:srgbClr val="FFFFFF"/>
                </a:solidFill>
              </a:rPr>
              <a:t> </a:t>
            </a:r>
            <a:r>
              <a:rPr lang="nl-NL">
                <a:solidFill>
                  <a:srgbClr val="FFFFFF"/>
                </a:solidFill>
              </a:rPr>
              <a:t>workout</a:t>
            </a:r>
            <a:endParaRPr lang="nl-NL" dirty="0">
              <a:solidFill>
                <a:srgbClr val="FFFFFF"/>
              </a:solidFill>
            </a:endParaRPr>
          </a:p>
        </p:txBody>
      </p:sp>
      <p:pic>
        <p:nvPicPr>
          <p:cNvPr id="7" name="Afbeelding 6" descr="Afbeelding met gebouw, buiten, zitten, stoppen&#10;&#10;Automatisch gegenereerde beschrijving">
            <a:extLst>
              <a:ext uri="{FF2B5EF4-FFF2-40B4-BE49-F238E27FC236}">
                <a16:creationId xmlns:a16="http://schemas.microsoft.com/office/drawing/2014/main" id="{85B9B972-FB45-8747-9B09-5031AAB53977}"/>
              </a:ext>
            </a:extLst>
          </p:cNvPr>
          <p:cNvPicPr>
            <a:picLocks noChangeAspect="1"/>
          </p:cNvPicPr>
          <p:nvPr/>
        </p:nvPicPr>
        <p:blipFill rotWithShape="1">
          <a:blip r:embed="rId2"/>
          <a:srcRect r="11113"/>
          <a:stretch/>
        </p:blipFill>
        <p:spPr>
          <a:xfrm rot="5400000">
            <a:off x="8819" y="2773629"/>
            <a:ext cx="4080254" cy="3442801"/>
          </a:xfrm>
          <a:prstGeom prst="rect">
            <a:avLst/>
          </a:prstGeom>
        </p:spPr>
      </p:pic>
      <p:pic>
        <p:nvPicPr>
          <p:cNvPr id="5" name="Afbeelding 4" descr="Afbeelding met sneeuw, person, skiën, rijden&#10;&#10;Automatisch gegenereerde beschrijving">
            <a:extLst>
              <a:ext uri="{FF2B5EF4-FFF2-40B4-BE49-F238E27FC236}">
                <a16:creationId xmlns:a16="http://schemas.microsoft.com/office/drawing/2014/main" id="{6A16E68F-3954-4D4E-A3BB-681B9A80F472}"/>
              </a:ext>
            </a:extLst>
          </p:cNvPr>
          <p:cNvPicPr>
            <a:picLocks noChangeAspect="1"/>
          </p:cNvPicPr>
          <p:nvPr/>
        </p:nvPicPr>
        <p:blipFill rotWithShape="1">
          <a:blip r:embed="rId3"/>
          <a:srcRect r="11113"/>
          <a:stretch/>
        </p:blipFill>
        <p:spPr>
          <a:xfrm rot="5400000">
            <a:off x="3623534" y="2773627"/>
            <a:ext cx="4080255" cy="3442803"/>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9C69832-9AF9-D347-963D-C39407BF7920}"/>
              </a:ext>
            </a:extLst>
          </p:cNvPr>
          <p:cNvSpPr>
            <a:spLocks noGrp="1"/>
          </p:cNvSpPr>
          <p:nvPr>
            <p:ph idx="1"/>
          </p:nvPr>
        </p:nvSpPr>
        <p:spPr>
          <a:xfrm>
            <a:off x="7957973" y="763523"/>
            <a:ext cx="3511296" cy="5330952"/>
          </a:xfrm>
        </p:spPr>
        <p:txBody>
          <a:bodyPr anchor="ctr">
            <a:normAutofit/>
          </a:bodyPr>
          <a:lstStyle/>
          <a:p>
            <a:pPr marL="0" indent="0">
              <a:buNone/>
            </a:pPr>
            <a:r>
              <a:rPr lang="nl-NL" sz="2000">
                <a:solidFill>
                  <a:srgbClr val="FFFFFF"/>
                </a:solidFill>
              </a:rPr>
              <a:t>Maak een les:</a:t>
            </a:r>
          </a:p>
          <a:p>
            <a:r>
              <a:rPr lang="nl-NL" sz="2000">
                <a:solidFill>
                  <a:srgbClr val="FFFFFF"/>
                </a:solidFill>
              </a:rPr>
              <a:t>Warming up (groep 1)</a:t>
            </a:r>
          </a:p>
          <a:p>
            <a:r>
              <a:rPr lang="nl-NL" sz="2000">
                <a:solidFill>
                  <a:srgbClr val="FFFFFF"/>
                </a:solidFill>
              </a:rPr>
              <a:t>Countdown ABC 100-10 ( groep 2 van 100, 90, 80 gericht op de benen, groep 3  70, 60, 50, groep gericht op de core 4 40, 30, 20, 10 gericht op de armen</a:t>
            </a:r>
          </a:p>
          <a:p>
            <a:r>
              <a:rPr lang="nl-NL" sz="2000">
                <a:solidFill>
                  <a:srgbClr val="FFFFFF"/>
                </a:solidFill>
              </a:rPr>
              <a:t>Cooling down (groep 5)</a:t>
            </a:r>
          </a:p>
          <a:p>
            <a:pPr marL="0" indent="0">
              <a:buNone/>
            </a:pPr>
            <a:r>
              <a:rPr lang="nl-NL" sz="2000">
                <a:solidFill>
                  <a:srgbClr val="FFFFFF"/>
                </a:solidFill>
              </a:rPr>
              <a:t>Zorg dat iedereen mee kan doen (verschillende niveaus’s)</a:t>
            </a:r>
          </a:p>
          <a:p>
            <a:pPr marL="0" indent="0">
              <a:buNone/>
            </a:pPr>
            <a:r>
              <a:rPr lang="nl-NL" sz="2000">
                <a:solidFill>
                  <a:srgbClr val="FFFFFF"/>
                </a:solidFill>
              </a:rPr>
              <a:t>Verdeel de rollen</a:t>
            </a:r>
          </a:p>
          <a:p>
            <a:pPr marL="0" indent="0">
              <a:buNone/>
            </a:pPr>
            <a:r>
              <a:rPr lang="nl-NL" sz="2000">
                <a:solidFill>
                  <a:srgbClr val="FFFFFF"/>
                </a:solidFill>
              </a:rPr>
              <a:t>Handige info IBS: </a:t>
            </a:r>
            <a:r>
              <a:rPr lang="nl-NL" sz="2000">
                <a:solidFill>
                  <a:srgbClr val="FFFFFF"/>
                </a:solidFill>
                <a:hlinkClick r:id="rId4"/>
              </a:rPr>
              <a:t>https://www.kenniscentrumsportenbewegen.nl</a:t>
            </a:r>
            <a:endParaRPr lang="nl-NL" sz="2000">
              <a:solidFill>
                <a:srgbClr val="FFFFFF"/>
              </a:solidFill>
            </a:endParaRPr>
          </a:p>
          <a:p>
            <a:pPr marL="0" indent="0">
              <a:buNone/>
            </a:pPr>
            <a:endParaRPr lang="nl-NL" sz="2000">
              <a:solidFill>
                <a:srgbClr val="FFFFFF"/>
              </a:solidFill>
            </a:endParaRPr>
          </a:p>
          <a:p>
            <a:pPr marL="0" indent="0">
              <a:buNone/>
            </a:pPr>
            <a:endParaRPr lang="nl-NL" sz="2000">
              <a:solidFill>
                <a:srgbClr val="FFFFFF"/>
              </a:solidFill>
            </a:endParaRPr>
          </a:p>
        </p:txBody>
      </p:sp>
    </p:spTree>
    <p:extLst>
      <p:ext uri="{BB962C8B-B14F-4D97-AF65-F5344CB8AC3E}">
        <p14:creationId xmlns:p14="http://schemas.microsoft.com/office/powerpoint/2010/main" val="235416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a:extLst>
              <a:ext uri="{FF2B5EF4-FFF2-40B4-BE49-F238E27FC236}">
                <a16:creationId xmlns:a16="http://schemas.microsoft.com/office/drawing/2014/main" id="{AE18E9C0-64AA-F040-A11A-4E373FDABC4E}"/>
              </a:ext>
            </a:extLst>
          </p:cNvPr>
          <p:cNvSpPr>
            <a:spLocks noGrp="1"/>
          </p:cNvSpPr>
          <p:nvPr>
            <p:ph type="title"/>
          </p:nvPr>
        </p:nvSpPr>
        <p:spPr>
          <a:xfrm>
            <a:off x="535020" y="685800"/>
            <a:ext cx="2780271" cy="5105400"/>
          </a:xfrm>
        </p:spPr>
        <p:txBody>
          <a:bodyPr>
            <a:normAutofit/>
          </a:bodyPr>
          <a:lstStyle/>
          <a:p>
            <a:r>
              <a:rPr lang="nl-NL" sz="3700">
                <a:solidFill>
                  <a:srgbClr val="FFFFFF"/>
                </a:solidFill>
              </a:rPr>
              <a:t>Begrippenlijst t.m. vorige les</a:t>
            </a:r>
          </a:p>
        </p:txBody>
      </p:sp>
      <p:graphicFrame>
        <p:nvGraphicFramePr>
          <p:cNvPr id="18" name="Tijdelijke aanduiding voor inhoud 4">
            <a:extLst>
              <a:ext uri="{FF2B5EF4-FFF2-40B4-BE49-F238E27FC236}">
                <a16:creationId xmlns:a16="http://schemas.microsoft.com/office/drawing/2014/main" id="{D283EB97-BDD3-466E-8753-6A78681E7577}"/>
              </a:ext>
            </a:extLst>
          </p:cNvPr>
          <p:cNvGraphicFramePr>
            <a:graphicFrameLocks noGrp="1"/>
          </p:cNvGraphicFramePr>
          <p:nvPr>
            <p:ph idx="1"/>
            <p:extLst>
              <p:ext uri="{D42A27DB-BD31-4B8C-83A1-F6EECF244321}">
                <p14:modId xmlns:p14="http://schemas.microsoft.com/office/powerpoint/2010/main" val="43648929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33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4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700AE3A-818A-2442-A372-A2EE05331567}"/>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Definitie psychische gezondheid?</a:t>
            </a:r>
          </a:p>
        </p:txBody>
      </p:sp>
      <p:pic>
        <p:nvPicPr>
          <p:cNvPr id="5" name="Afbeelding 4">
            <a:extLst>
              <a:ext uri="{FF2B5EF4-FFF2-40B4-BE49-F238E27FC236}">
                <a16:creationId xmlns:a16="http://schemas.microsoft.com/office/drawing/2014/main" id="{4F9704C6-299F-674C-A460-C03EF1FD21D1}"/>
              </a:ext>
            </a:extLst>
          </p:cNvPr>
          <p:cNvPicPr>
            <a:picLocks noChangeAspect="1"/>
          </p:cNvPicPr>
          <p:nvPr/>
        </p:nvPicPr>
        <p:blipFill rotWithShape="1">
          <a:blip r:embed="rId2"/>
          <a:srcRect t="6892"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3AEF86A9-EC10-CC4E-8BA7-E6656F9FC9CE}"/>
              </a:ext>
            </a:extLst>
          </p:cNvPr>
          <p:cNvSpPr>
            <a:spLocks noGrp="1"/>
          </p:cNvSpPr>
          <p:nvPr>
            <p:ph idx="1"/>
          </p:nvPr>
        </p:nvSpPr>
        <p:spPr>
          <a:xfrm>
            <a:off x="8029319" y="917725"/>
            <a:ext cx="3424739" cy="4852362"/>
          </a:xfrm>
        </p:spPr>
        <p:txBody>
          <a:bodyPr anchor="ctr">
            <a:normAutofit/>
          </a:bodyPr>
          <a:lstStyle/>
          <a:p>
            <a:r>
              <a:rPr lang="nl-NL" sz="2000" dirty="0">
                <a:solidFill>
                  <a:srgbClr val="FFFFFF"/>
                </a:solidFill>
              </a:rPr>
              <a:t>Waar ga je zoeken?</a:t>
            </a:r>
          </a:p>
          <a:p>
            <a:r>
              <a:rPr lang="nl-NL" sz="2000" dirty="0">
                <a:solidFill>
                  <a:srgbClr val="FFFFFF"/>
                </a:solidFill>
              </a:rPr>
              <a:t>Wat heb je gevonden?</a:t>
            </a:r>
          </a:p>
          <a:p>
            <a:pPr marL="0" indent="0">
              <a:buNone/>
            </a:pPr>
            <a:endParaRPr lang="nl-NL" sz="2000" dirty="0">
              <a:solidFill>
                <a:srgbClr val="FFFFFF"/>
              </a:solidFill>
            </a:endParaRPr>
          </a:p>
        </p:txBody>
      </p:sp>
    </p:spTree>
    <p:extLst>
      <p:ext uri="{BB962C8B-B14F-4D97-AF65-F5344CB8AC3E}">
        <p14:creationId xmlns:p14="http://schemas.microsoft.com/office/powerpoint/2010/main" val="178014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87660DE-77F4-4C48-B3A0-528B95C1A02E}"/>
              </a:ext>
            </a:extLst>
          </p:cNvPr>
          <p:cNvSpPr>
            <a:spLocks noGrp="1"/>
          </p:cNvSpPr>
          <p:nvPr>
            <p:ph type="title"/>
          </p:nvPr>
        </p:nvSpPr>
        <p:spPr>
          <a:xfrm>
            <a:off x="640079" y="2053641"/>
            <a:ext cx="3669161" cy="2760098"/>
          </a:xfrm>
        </p:spPr>
        <p:txBody>
          <a:bodyPr>
            <a:normAutofit/>
          </a:bodyPr>
          <a:lstStyle/>
          <a:p>
            <a:r>
              <a:rPr lang="nl-NL" sz="3700">
                <a:solidFill>
                  <a:srgbClr val="FFFFFF"/>
                </a:solidFill>
              </a:rPr>
              <a:t>Psychische gezondheid is een subjectief begrip</a:t>
            </a:r>
            <a:br>
              <a:rPr lang="nl-NL" sz="3700">
                <a:solidFill>
                  <a:srgbClr val="FFFFFF"/>
                </a:solidFill>
              </a:rPr>
            </a:br>
            <a:endParaRPr lang="nl-NL" sz="3700">
              <a:solidFill>
                <a:srgbClr val="FFFFFF"/>
              </a:solidFill>
            </a:endParaRPr>
          </a:p>
        </p:txBody>
      </p:sp>
      <p:sp>
        <p:nvSpPr>
          <p:cNvPr id="3" name="Tijdelijke aanduiding voor inhoud 2">
            <a:extLst>
              <a:ext uri="{FF2B5EF4-FFF2-40B4-BE49-F238E27FC236}">
                <a16:creationId xmlns:a16="http://schemas.microsoft.com/office/drawing/2014/main" id="{822F3431-A1F9-0F4B-8EDC-5C85F2898BF9}"/>
              </a:ext>
            </a:extLst>
          </p:cNvPr>
          <p:cNvSpPr>
            <a:spLocks noGrp="1"/>
          </p:cNvSpPr>
          <p:nvPr>
            <p:ph idx="1"/>
          </p:nvPr>
        </p:nvSpPr>
        <p:spPr>
          <a:xfrm>
            <a:off x="6090574" y="801866"/>
            <a:ext cx="5306084" cy="5230634"/>
          </a:xfrm>
        </p:spPr>
        <p:txBody>
          <a:bodyPr anchor="ctr">
            <a:normAutofit/>
          </a:bodyPr>
          <a:lstStyle/>
          <a:p>
            <a:r>
              <a:rPr lang="nl-NL" sz="2200" dirty="0">
                <a:solidFill>
                  <a:srgbClr val="000000"/>
                </a:solidFill>
              </a:rPr>
              <a:t>Het begrip psychische gezondheid verwijst naar cognitief, emotioneel en sociaal welzijn. Psychisch gezonde personen voelen zich over het geheel genomen tevreden, zijn in staat om te genieten, denken positief, kunnen omgaan met tegenslagen en zijn tevreden met hun sociale relaties. Een officiële definitie van psychische gezondheid is er niet volgens de WHO. De betekenis hangt af van allerlei aspecten, zoals de cultuur waarin iemand leeft, zijn/haar subjectieve beleving of vanuit welk theoretisch kader naar psychische gezondheid gekeken wordt.</a:t>
            </a:r>
          </a:p>
          <a:p>
            <a:pPr marL="0" indent="0">
              <a:buNone/>
            </a:pPr>
            <a:r>
              <a:rPr lang="nl-NL" sz="1400" dirty="0">
                <a:solidFill>
                  <a:srgbClr val="000000"/>
                </a:solidFill>
              </a:rPr>
              <a:t>(</a:t>
            </a:r>
            <a:r>
              <a:rPr lang="nl-NL" sz="1400" dirty="0" err="1">
                <a:solidFill>
                  <a:srgbClr val="000000"/>
                </a:solidFill>
              </a:rPr>
              <a:t>bron:https</a:t>
            </a:r>
            <a:r>
              <a:rPr lang="nl-NL" sz="1400" dirty="0">
                <a:solidFill>
                  <a:srgbClr val="000000"/>
                </a:solidFill>
              </a:rPr>
              <a:t>://</a:t>
            </a:r>
            <a:r>
              <a:rPr lang="nl-NL" sz="1400" dirty="0" err="1">
                <a:solidFill>
                  <a:srgbClr val="000000"/>
                </a:solidFill>
              </a:rPr>
              <a:t>www.volksgezondheidenzorg.info</a:t>
            </a:r>
            <a:r>
              <a:rPr lang="nl-NL" sz="1400" dirty="0">
                <a:solidFill>
                  <a:srgbClr val="000000"/>
                </a:solidFill>
              </a:rPr>
              <a:t>/onderwerp/psychische-gezondheid/cijfers-context/</a:t>
            </a:r>
            <a:r>
              <a:rPr lang="nl-NL" sz="1400" dirty="0" err="1">
                <a:solidFill>
                  <a:srgbClr val="000000"/>
                </a:solidFill>
              </a:rPr>
              <a:t>trends#definitie</a:t>
            </a:r>
            <a:r>
              <a:rPr lang="nl-NL" sz="1400" dirty="0">
                <a:solidFill>
                  <a:srgbClr val="000000"/>
                </a:solidFill>
              </a:rPr>
              <a:t>--node-psychische-gezondheid)</a:t>
            </a:r>
          </a:p>
        </p:txBody>
      </p:sp>
    </p:spTree>
    <p:extLst>
      <p:ext uri="{BB962C8B-B14F-4D97-AF65-F5344CB8AC3E}">
        <p14:creationId xmlns:p14="http://schemas.microsoft.com/office/powerpoint/2010/main" val="110859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F29FBA6-2FF9-884C-B459-16596F95FEA5}"/>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Psychische ongezondheid</a:t>
            </a:r>
          </a:p>
        </p:txBody>
      </p:sp>
      <p:sp>
        <p:nvSpPr>
          <p:cNvPr id="3" name="Tijdelijke aanduiding voor inhoud 2">
            <a:extLst>
              <a:ext uri="{FF2B5EF4-FFF2-40B4-BE49-F238E27FC236}">
                <a16:creationId xmlns:a16="http://schemas.microsoft.com/office/drawing/2014/main" id="{919B6E96-131A-0B49-B57D-575685AA0337}"/>
              </a:ext>
            </a:extLst>
          </p:cNvPr>
          <p:cNvSpPr>
            <a:spLocks noGrp="1"/>
          </p:cNvSpPr>
          <p:nvPr>
            <p:ph idx="1"/>
          </p:nvPr>
        </p:nvSpPr>
        <p:spPr>
          <a:xfrm>
            <a:off x="1179226" y="3092970"/>
            <a:ext cx="9833548" cy="2693976"/>
          </a:xfrm>
        </p:spPr>
        <p:txBody>
          <a:bodyPr>
            <a:normAutofit/>
          </a:bodyPr>
          <a:lstStyle/>
          <a:p>
            <a:pPr marL="0" indent="0">
              <a:buNone/>
            </a:pPr>
            <a:r>
              <a:rPr lang="nl-NL" sz="2000" dirty="0">
                <a:solidFill>
                  <a:srgbClr val="000000"/>
                </a:solidFill>
              </a:rPr>
              <a:t>Psychische ongezondheid kan zich uiten in allerlei klachten, zoals je down voelen, stress ervaren, zenuwachtig zijn of angst hebben. Het kunnen ook psychosomatische klachten zijn, zoals hoofdpijn, vermoeidheid, duizeligheid of buikpijn. De ernst van psychische klachten kan variëren van af en toe milde klachten ervaren tot een gediagnosticeerde psychische stoornis. Dit is een glijdende schaal, die onder meer afhangt van de mate waarin de klachten de betreffende persoon belemmeren in zijn of haar dagelijks leven</a:t>
            </a:r>
          </a:p>
        </p:txBody>
      </p:sp>
    </p:spTree>
    <p:extLst>
      <p:ext uri="{BB962C8B-B14F-4D97-AF65-F5344CB8AC3E}">
        <p14:creationId xmlns:p14="http://schemas.microsoft.com/office/powerpoint/2010/main" val="108250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DCABE5-737F-A54B-9D9E-01D42794EB9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Signalen</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6E28F7BC-95A2-964F-9762-9A1E749F4663}"/>
              </a:ext>
            </a:extLst>
          </p:cNvPr>
          <p:cNvPicPr>
            <a:picLocks noGrp="1" noChangeAspect="1"/>
          </p:cNvPicPr>
          <p:nvPr>
            <p:ph idx="1"/>
          </p:nvPr>
        </p:nvPicPr>
        <p:blipFill>
          <a:blip r:embed="rId2"/>
          <a:stretch>
            <a:fillRect/>
          </a:stretch>
        </p:blipFill>
        <p:spPr>
          <a:xfrm>
            <a:off x="807335" y="2426818"/>
            <a:ext cx="4504380"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1BD9256E-32B4-FF40-9FF0-A04D7AEF9AEF}"/>
              </a:ext>
            </a:extLst>
          </p:cNvPr>
          <p:cNvPicPr>
            <a:picLocks noChangeAspect="1"/>
          </p:cNvPicPr>
          <p:nvPr/>
        </p:nvPicPr>
        <p:blipFill>
          <a:blip r:embed="rId3"/>
          <a:stretch>
            <a:fillRect/>
          </a:stretch>
        </p:blipFill>
        <p:spPr>
          <a:xfrm>
            <a:off x="6598796" y="2426818"/>
            <a:ext cx="5148471" cy="3997637"/>
          </a:xfrm>
          <a:prstGeom prst="rect">
            <a:avLst/>
          </a:prstGeom>
        </p:spPr>
      </p:pic>
    </p:spTree>
    <p:extLst>
      <p:ext uri="{BB962C8B-B14F-4D97-AF65-F5344CB8AC3E}">
        <p14:creationId xmlns:p14="http://schemas.microsoft.com/office/powerpoint/2010/main" val="82955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4">
            <a:extLst>
              <a:ext uri="{FF2B5EF4-FFF2-40B4-BE49-F238E27FC236}">
                <a16:creationId xmlns:a16="http://schemas.microsoft.com/office/drawing/2014/main" id="{66DB66CB-AE57-6E4E-97F5-269BFA9A6B91}"/>
              </a:ext>
            </a:extLst>
          </p:cNvPr>
          <p:cNvPicPr>
            <a:picLocks noGrp="1" noChangeAspect="1"/>
          </p:cNvPicPr>
          <p:nvPr>
            <p:ph idx="1"/>
          </p:nvPr>
        </p:nvPicPr>
        <p:blipFill>
          <a:blip r:embed="rId2"/>
          <a:stretch>
            <a:fillRect/>
          </a:stretch>
        </p:blipFill>
        <p:spPr>
          <a:xfrm>
            <a:off x="2073570" y="643467"/>
            <a:ext cx="8044860" cy="5571066"/>
          </a:xfrm>
          <a:prstGeom prst="rect">
            <a:avLst/>
          </a:prstGeom>
        </p:spPr>
      </p:pic>
    </p:spTree>
    <p:extLst>
      <p:ext uri="{BB962C8B-B14F-4D97-AF65-F5344CB8AC3E}">
        <p14:creationId xmlns:p14="http://schemas.microsoft.com/office/powerpoint/2010/main" val="87657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042BE1-7443-C441-9119-C8248340EDB1}"/>
              </a:ext>
            </a:extLst>
          </p:cNvPr>
          <p:cNvSpPr>
            <a:spLocks noGrp="1"/>
          </p:cNvSpPr>
          <p:nvPr>
            <p:ph type="title"/>
          </p:nvPr>
        </p:nvSpPr>
        <p:spPr>
          <a:xfrm>
            <a:off x="686834" y="1153572"/>
            <a:ext cx="3200400" cy="4461163"/>
          </a:xfrm>
        </p:spPr>
        <p:txBody>
          <a:bodyPr>
            <a:normAutofit/>
          </a:bodyPr>
          <a:lstStyle/>
          <a:p>
            <a:endParaRPr lang="nl-NL">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FF85327-96A0-F147-8114-28752EE11567}"/>
              </a:ext>
            </a:extLst>
          </p:cNvPr>
          <p:cNvSpPr>
            <a:spLocks noGrp="1"/>
          </p:cNvSpPr>
          <p:nvPr>
            <p:ph idx="1"/>
          </p:nvPr>
        </p:nvSpPr>
        <p:spPr>
          <a:xfrm>
            <a:off x="4447308" y="591344"/>
            <a:ext cx="6906491" cy="5585619"/>
          </a:xfrm>
        </p:spPr>
        <p:txBody>
          <a:bodyPr anchor="ctr">
            <a:normAutofit/>
          </a:bodyPr>
          <a:lstStyle/>
          <a:p>
            <a:pPr marL="0" indent="0">
              <a:buNone/>
            </a:pPr>
            <a:r>
              <a:rPr lang="nl-NL" dirty="0"/>
              <a:t>Als we het over stress hebben, dan gaat het meestal over een teveel aan spanning. Maar stress is niet altijd ongezond. Stress is een hele natuurlijke, en ook gezonde reactie van het lichaam. Gezonde stress helpt je om goed te presteren. Het maakt je alert, geconcentreerd en efficiënt. De spanning maakt het lichaam ook klaar voor actie en dat is nodig om te kunnen reageren op bedreigende situaties.</a:t>
            </a:r>
          </a:p>
          <a:p>
            <a:endParaRPr lang="nl-NL" dirty="0"/>
          </a:p>
        </p:txBody>
      </p:sp>
    </p:spTree>
    <p:extLst>
      <p:ext uri="{BB962C8B-B14F-4D97-AF65-F5344CB8AC3E}">
        <p14:creationId xmlns:p14="http://schemas.microsoft.com/office/powerpoint/2010/main" val="12695925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704</Words>
  <Application>Microsoft Macintosh PowerPoint</Application>
  <PresentationFormat>Breedbeeld</PresentationFormat>
  <Paragraphs>68</Paragraphs>
  <Slides>28</Slides>
  <Notes>3</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28</vt:i4>
      </vt:variant>
    </vt:vector>
  </HeadingPairs>
  <TitlesOfParts>
    <vt:vector size="33" baseType="lpstr">
      <vt:lpstr>Arial</vt:lpstr>
      <vt:lpstr>Calibri</vt:lpstr>
      <vt:lpstr>Calibri Light</vt:lpstr>
      <vt:lpstr>Kantoorthema</vt:lpstr>
      <vt:lpstr>1_Kantoorthema</vt:lpstr>
      <vt:lpstr>Psychische gezondheid, stress en werkdruk </vt:lpstr>
      <vt:lpstr>PowerPoint-presentatie</vt:lpstr>
      <vt:lpstr>Begrippenlijst t.m. vorige les</vt:lpstr>
      <vt:lpstr>Definitie psychische gezondheid?</vt:lpstr>
      <vt:lpstr>Psychische gezondheid is een subjectief begrip </vt:lpstr>
      <vt:lpstr>Psychische ongezondheid</vt:lpstr>
      <vt:lpstr>Signalen</vt:lpstr>
      <vt:lpstr>PowerPoint-presentatie</vt:lpstr>
      <vt:lpstr>PowerPoint-presentatie</vt:lpstr>
      <vt:lpstr>PowerPoint-presentatie</vt:lpstr>
      <vt:lpstr>PowerPoint-presentatie</vt:lpstr>
      <vt:lpstr>WAT DOET STRESS FYSIEK?</vt:lpstr>
      <vt:lpstr>Hoe reageert ons lichaam op stress</vt:lpstr>
      <vt:lpstr>Filmpje Deskundige aan het woord Pauw - Chronische stress - Erik Scherder </vt:lpstr>
      <vt:lpstr>Minicollege van hoogleraar Erik Schreuder. Hoe werkt het?</vt:lpstr>
      <vt:lpstr>Flow, werkdruk en stress</vt:lpstr>
      <vt:lpstr>Maak voor jezelf een lijst </vt:lpstr>
      <vt:lpstr>PowerPoint-presentatie</vt:lpstr>
      <vt:lpstr>Burnout en angststoornissen</vt:lpstr>
      <vt:lpstr>Stress en de relatie met voeding en bewegen</vt:lpstr>
      <vt:lpstr>Wat helpt nog meer bij stress?</vt:lpstr>
      <vt:lpstr>PowerPoint-presentatie</vt:lpstr>
      <vt:lpstr>Casuïstiek stress inventarisatiegesprek </vt:lpstr>
      <vt:lpstr>PowerPoint-presentatie</vt:lpstr>
      <vt:lpstr>Mijn voedingscentrum.nl Voedingschema maken.</vt:lpstr>
      <vt:lpstr>Leerlijn afgelopen 2 jaar</vt:lpstr>
      <vt:lpstr>In beweging/ trainingsprincipes https://optimaalsporten.nl/fitness/trainingsprincipes  </vt:lpstr>
      <vt:lpstr>Rooftop workout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Psychische gezondheid, stress en werkdruk </dc:title>
  <dc:creator>Mariska de Rouw</dc:creator>
  <cp:lastModifiedBy>Mariska de Rouw</cp:lastModifiedBy>
  <cp:revision>5</cp:revision>
  <dcterms:created xsi:type="dcterms:W3CDTF">2020-09-11T06:33:23Z</dcterms:created>
  <dcterms:modified xsi:type="dcterms:W3CDTF">2020-09-11T12:47:27Z</dcterms:modified>
</cp:coreProperties>
</file>